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Rahulkumar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720921104080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1179</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11</cp:revision>
  <dcterms:modified xsi:type="dcterms:W3CDTF">2024-04-06T09:53:45Z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