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:RahulKumar</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:720921104080</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7466</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15</cp:revision>
  <dcterms:created xsi:type="dcterms:W3CDTF">2024-04-10T06:24:00Z</dcterms:created>
  <dcterms:modified xsi:type="dcterms:W3CDTF">2024-04-10T11:23:19Z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4EA1D272C07C46BDB3CB35A2C494173A_13</vt:lpwstr>
  </property>
  <property fmtid="{D5CDD505-2E9C-101B-9397-08002B2CF9AE}" pid="4" name="KSOProductBuildVer">
    <vt:lpwstr>1033-12.2.0.16731</vt:lpwstr>
  </property>
</Properties>
</file>