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sldIdLst>
    <p:sldId id="278" r:id="rId5"/>
    <p:sldId id="279" r:id="rId6"/>
    <p:sldId id="280" r:id="rId7"/>
    <p:sldId id="281" r:id="rId8"/>
    <p:sldId id="284" r:id="rId9"/>
    <p:sldId id="282" r:id="rId10"/>
    <p:sldId id="285" r:id="rId11"/>
    <p:sldId id="290" r:id="rId12"/>
    <p:sldId id="294" r:id="rId13"/>
    <p:sldId id="292"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6" d="100"/>
          <a:sy n="86" d="100"/>
        </p:scale>
        <p:origin x="562"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nandan Bakshi" userId="c230798eab56bc63" providerId="LiveId" clId="{51C48E73-F7C8-4B6E-B77D-1B08A00935D8}"/>
    <pc:docChg chg="custSel addSld delSld modSld">
      <pc:chgData name="Abhinandan Bakshi" userId="c230798eab56bc63" providerId="LiveId" clId="{51C48E73-F7C8-4B6E-B77D-1B08A00935D8}" dt="2023-11-16T05:40:31.428" v="369" actId="20577"/>
      <pc:docMkLst>
        <pc:docMk/>
      </pc:docMkLst>
      <pc:sldChg chg="modSp mod">
        <pc:chgData name="Abhinandan Bakshi" userId="c230798eab56bc63" providerId="LiveId" clId="{51C48E73-F7C8-4B6E-B77D-1B08A00935D8}" dt="2023-11-16T02:59:51.296" v="4" actId="255"/>
        <pc:sldMkLst>
          <pc:docMk/>
          <pc:sldMk cId="2952923800" sldId="281"/>
        </pc:sldMkLst>
        <pc:spChg chg="mod">
          <ac:chgData name="Abhinandan Bakshi" userId="c230798eab56bc63" providerId="LiveId" clId="{51C48E73-F7C8-4B6E-B77D-1B08A00935D8}" dt="2023-11-16T02:57:39.945" v="0" actId="1076"/>
          <ac:spMkLst>
            <pc:docMk/>
            <pc:sldMk cId="2952923800" sldId="281"/>
            <ac:spMk id="2" creationId="{D53B219B-7E3A-7E84-6386-37313F0CFB09}"/>
          </ac:spMkLst>
        </pc:spChg>
        <pc:spChg chg="mod">
          <ac:chgData name="Abhinandan Bakshi" userId="c230798eab56bc63" providerId="LiveId" clId="{51C48E73-F7C8-4B6E-B77D-1B08A00935D8}" dt="2023-11-16T02:59:51.296" v="4" actId="255"/>
          <ac:spMkLst>
            <pc:docMk/>
            <pc:sldMk cId="2952923800" sldId="281"/>
            <ac:spMk id="3" creationId="{A2E339BF-E6D7-DD0E-AF02-6813852EE723}"/>
          </ac:spMkLst>
        </pc:spChg>
      </pc:sldChg>
      <pc:sldChg chg="addSp delSp modSp mod">
        <pc:chgData name="Abhinandan Bakshi" userId="c230798eab56bc63" providerId="LiveId" clId="{51C48E73-F7C8-4B6E-B77D-1B08A00935D8}" dt="2023-11-16T04:52:12.897" v="172" actId="20577"/>
        <pc:sldMkLst>
          <pc:docMk/>
          <pc:sldMk cId="685681062" sldId="282"/>
        </pc:sldMkLst>
        <pc:spChg chg="del mod">
          <ac:chgData name="Abhinandan Bakshi" userId="c230798eab56bc63" providerId="LiveId" clId="{51C48E73-F7C8-4B6E-B77D-1B08A00935D8}" dt="2023-11-16T04:19:39.753" v="81" actId="478"/>
          <ac:spMkLst>
            <pc:docMk/>
            <pc:sldMk cId="685681062" sldId="282"/>
            <ac:spMk id="2" creationId="{FD5E8954-9BCB-7FD9-A210-38DC54382D45}"/>
          </ac:spMkLst>
        </pc:spChg>
        <pc:spChg chg="mod">
          <ac:chgData name="Abhinandan Bakshi" userId="c230798eab56bc63" providerId="LiveId" clId="{51C48E73-F7C8-4B6E-B77D-1B08A00935D8}" dt="2023-11-16T04:12:10.846" v="79" actId="1076"/>
          <ac:spMkLst>
            <pc:docMk/>
            <pc:sldMk cId="685681062" sldId="282"/>
            <ac:spMk id="4" creationId="{D2BBD890-6A99-C160-C084-2916E2310718}"/>
          </ac:spMkLst>
        </pc:spChg>
        <pc:spChg chg="del mod">
          <ac:chgData name="Abhinandan Bakshi" userId="c230798eab56bc63" providerId="LiveId" clId="{51C48E73-F7C8-4B6E-B77D-1B08A00935D8}" dt="2023-11-16T04:11:43.535" v="52" actId="478"/>
          <ac:spMkLst>
            <pc:docMk/>
            <pc:sldMk cId="685681062" sldId="282"/>
            <ac:spMk id="5" creationId="{EEE736C0-59DE-A4DF-7A05-6F22D48CC0D3}"/>
          </ac:spMkLst>
        </pc:spChg>
        <pc:spChg chg="del mod">
          <ac:chgData name="Abhinandan Bakshi" userId="c230798eab56bc63" providerId="LiveId" clId="{51C48E73-F7C8-4B6E-B77D-1B08A00935D8}" dt="2023-11-16T04:11:37.531" v="50" actId="478"/>
          <ac:spMkLst>
            <pc:docMk/>
            <pc:sldMk cId="685681062" sldId="282"/>
            <ac:spMk id="6" creationId="{8E016EE4-D06F-BB48-F27D-14F290F0FE86}"/>
          </ac:spMkLst>
        </pc:spChg>
        <pc:spChg chg="mod">
          <ac:chgData name="Abhinandan Bakshi" userId="c230798eab56bc63" providerId="LiveId" clId="{51C48E73-F7C8-4B6E-B77D-1B08A00935D8}" dt="2023-11-16T04:52:12.897" v="172" actId="20577"/>
          <ac:spMkLst>
            <pc:docMk/>
            <pc:sldMk cId="685681062" sldId="282"/>
            <ac:spMk id="23" creationId="{94FF72B7-0438-3641-5939-75128934B0DF}"/>
          </ac:spMkLst>
        </pc:spChg>
        <pc:picChg chg="add mod">
          <ac:chgData name="Abhinandan Bakshi" userId="c230798eab56bc63" providerId="LiveId" clId="{51C48E73-F7C8-4B6E-B77D-1B08A00935D8}" dt="2023-11-16T04:19:45.168" v="83" actId="1076"/>
          <ac:picMkLst>
            <pc:docMk/>
            <pc:sldMk cId="685681062" sldId="282"/>
            <ac:picMk id="7" creationId="{9D3C2589-1898-D3F8-6A1C-05E2848E5475}"/>
          </ac:picMkLst>
        </pc:picChg>
      </pc:sldChg>
      <pc:sldChg chg="addSp delSp modSp mod">
        <pc:chgData name="Abhinandan Bakshi" userId="c230798eab56bc63" providerId="LiveId" clId="{51C48E73-F7C8-4B6E-B77D-1B08A00935D8}" dt="2023-11-16T03:13:07.525" v="47" actId="20577"/>
        <pc:sldMkLst>
          <pc:docMk/>
          <pc:sldMk cId="2886474736" sldId="284"/>
        </pc:sldMkLst>
        <pc:spChg chg="mod">
          <ac:chgData name="Abhinandan Bakshi" userId="c230798eab56bc63" providerId="LiveId" clId="{51C48E73-F7C8-4B6E-B77D-1B08A00935D8}" dt="2023-11-16T03:11:37.297" v="39" actId="20577"/>
          <ac:spMkLst>
            <pc:docMk/>
            <pc:sldMk cId="2886474736" sldId="284"/>
            <ac:spMk id="2" creationId="{884B311B-3177-0658-3585-6639F26A9BF6}"/>
          </ac:spMkLst>
        </pc:spChg>
        <pc:spChg chg="add del mod">
          <ac:chgData name="Abhinandan Bakshi" userId="c230798eab56bc63" providerId="LiveId" clId="{51C48E73-F7C8-4B6E-B77D-1B08A00935D8}" dt="2023-11-16T03:02:28.521" v="20" actId="478"/>
          <ac:spMkLst>
            <pc:docMk/>
            <pc:sldMk cId="2886474736" sldId="284"/>
            <ac:spMk id="4" creationId="{1A1BD5D2-2CC7-A3BF-D044-D9B1C5795328}"/>
          </ac:spMkLst>
        </pc:spChg>
        <pc:spChg chg="del">
          <ac:chgData name="Abhinandan Bakshi" userId="c230798eab56bc63" providerId="LiveId" clId="{51C48E73-F7C8-4B6E-B77D-1B08A00935D8}" dt="2023-11-16T03:02:24.661" v="19" actId="478"/>
          <ac:spMkLst>
            <pc:docMk/>
            <pc:sldMk cId="2886474736" sldId="284"/>
            <ac:spMk id="7" creationId="{3A122237-B06F-5E42-B051-D7859FC21D7D}"/>
          </ac:spMkLst>
        </pc:spChg>
        <pc:spChg chg="mod">
          <ac:chgData name="Abhinandan Bakshi" userId="c230798eab56bc63" providerId="LiveId" clId="{51C48E73-F7C8-4B6E-B77D-1B08A00935D8}" dt="2023-11-16T03:13:07.525" v="47" actId="20577"/>
          <ac:spMkLst>
            <pc:docMk/>
            <pc:sldMk cId="2886474736" sldId="284"/>
            <ac:spMk id="8" creationId="{AECF22D2-2B16-C40D-AA90-609B5CD08B3D}"/>
          </ac:spMkLst>
        </pc:spChg>
        <pc:graphicFrameChg chg="del">
          <ac:chgData name="Abhinandan Bakshi" userId="c230798eab56bc63" providerId="LiveId" clId="{51C48E73-F7C8-4B6E-B77D-1B08A00935D8}" dt="2023-11-16T03:02:21" v="18" actId="478"/>
          <ac:graphicFrameMkLst>
            <pc:docMk/>
            <pc:sldMk cId="2886474736" sldId="284"/>
            <ac:graphicFrameMk id="6" creationId="{705AB9BF-07E9-9DED-DB8B-F644759C8FDC}"/>
          </ac:graphicFrameMkLst>
        </pc:graphicFrameChg>
        <pc:picChg chg="add mod">
          <ac:chgData name="Abhinandan Bakshi" userId="c230798eab56bc63" providerId="LiveId" clId="{51C48E73-F7C8-4B6E-B77D-1B08A00935D8}" dt="2023-11-16T03:11:23.372" v="25" actId="1076"/>
          <ac:picMkLst>
            <pc:docMk/>
            <pc:sldMk cId="2886474736" sldId="284"/>
            <ac:picMk id="9" creationId="{1F23A280-8773-5FBD-90AE-A09FDB677225}"/>
          </ac:picMkLst>
        </pc:picChg>
        <pc:picChg chg="add mod modCrop">
          <ac:chgData name="Abhinandan Bakshi" userId="c230798eab56bc63" providerId="LiveId" clId="{51C48E73-F7C8-4B6E-B77D-1B08A00935D8}" dt="2023-11-16T03:12:57.200" v="45" actId="1076"/>
          <ac:picMkLst>
            <pc:docMk/>
            <pc:sldMk cId="2886474736" sldId="284"/>
            <ac:picMk id="11" creationId="{75629186-E13D-84C6-8388-584E585456C0}"/>
          </ac:picMkLst>
        </pc:picChg>
      </pc:sldChg>
      <pc:sldChg chg="addSp delSp modSp mod">
        <pc:chgData name="Abhinandan Bakshi" userId="c230798eab56bc63" providerId="LiveId" clId="{51C48E73-F7C8-4B6E-B77D-1B08A00935D8}" dt="2023-11-16T04:52:18.628" v="174" actId="20577"/>
        <pc:sldMkLst>
          <pc:docMk/>
          <pc:sldMk cId="2011930182" sldId="285"/>
        </pc:sldMkLst>
        <pc:spChg chg="del">
          <ac:chgData name="Abhinandan Bakshi" userId="c230798eab56bc63" providerId="LiveId" clId="{51C48E73-F7C8-4B6E-B77D-1B08A00935D8}" dt="2023-11-16T04:45:49.003" v="113" actId="478"/>
          <ac:spMkLst>
            <pc:docMk/>
            <pc:sldMk cId="2011930182" sldId="285"/>
            <ac:spMk id="2" creationId="{B2AF69D5-AD7B-521D-22B1-50D8A24356AC}"/>
          </ac:spMkLst>
        </pc:spChg>
        <pc:spChg chg="mod">
          <ac:chgData name="Abhinandan Bakshi" userId="c230798eab56bc63" providerId="LiveId" clId="{51C48E73-F7C8-4B6E-B77D-1B08A00935D8}" dt="2023-11-16T04:45:42.255" v="111" actId="20577"/>
          <ac:spMkLst>
            <pc:docMk/>
            <pc:sldMk cId="2011930182" sldId="285"/>
            <ac:spMk id="4" creationId="{77C09F16-6D23-666F-6800-8FC697831948}"/>
          </ac:spMkLst>
        </pc:spChg>
        <pc:spChg chg="del mod">
          <ac:chgData name="Abhinandan Bakshi" userId="c230798eab56bc63" providerId="LiveId" clId="{51C48E73-F7C8-4B6E-B77D-1B08A00935D8}" dt="2023-11-16T04:47:18.350" v="145" actId="478"/>
          <ac:spMkLst>
            <pc:docMk/>
            <pc:sldMk cId="2011930182" sldId="285"/>
            <ac:spMk id="5" creationId="{91128191-45A5-DEA1-F978-421F83D5E664}"/>
          </ac:spMkLst>
        </pc:spChg>
        <pc:spChg chg="del mod">
          <ac:chgData name="Abhinandan Bakshi" userId="c230798eab56bc63" providerId="LiveId" clId="{51C48E73-F7C8-4B6E-B77D-1B08A00935D8}" dt="2023-11-16T04:46:27.716" v="122" actId="478"/>
          <ac:spMkLst>
            <pc:docMk/>
            <pc:sldMk cId="2011930182" sldId="285"/>
            <ac:spMk id="6" creationId="{EEF6A845-F328-1053-A365-3DA9CBAF9BA4}"/>
          </ac:spMkLst>
        </pc:spChg>
        <pc:spChg chg="add del mod">
          <ac:chgData name="Abhinandan Bakshi" userId="c230798eab56bc63" providerId="LiveId" clId="{51C48E73-F7C8-4B6E-B77D-1B08A00935D8}" dt="2023-11-16T04:45:50.882" v="114" actId="478"/>
          <ac:spMkLst>
            <pc:docMk/>
            <pc:sldMk cId="2011930182" sldId="285"/>
            <ac:spMk id="7" creationId="{D85C9184-2965-D2DD-7328-FF9F5FC9BA6C}"/>
          </ac:spMkLst>
        </pc:spChg>
        <pc:spChg chg="del mod">
          <ac:chgData name="Abhinandan Bakshi" userId="c230798eab56bc63" providerId="LiveId" clId="{51C48E73-F7C8-4B6E-B77D-1B08A00935D8}" dt="2023-11-16T04:46:36.204" v="125" actId="478"/>
          <ac:spMkLst>
            <pc:docMk/>
            <pc:sldMk cId="2011930182" sldId="285"/>
            <ac:spMk id="8" creationId="{F46AF003-A457-D7E6-F39B-1A85A426A3E5}"/>
          </ac:spMkLst>
        </pc:spChg>
        <pc:spChg chg="del">
          <ac:chgData name="Abhinandan Bakshi" userId="c230798eab56bc63" providerId="LiveId" clId="{51C48E73-F7C8-4B6E-B77D-1B08A00935D8}" dt="2023-11-16T04:46:50.638" v="128" actId="478"/>
          <ac:spMkLst>
            <pc:docMk/>
            <pc:sldMk cId="2011930182" sldId="285"/>
            <ac:spMk id="9" creationId="{0A413FDF-11CF-6B9B-871F-ED1ED06E76B9}"/>
          </ac:spMkLst>
        </pc:spChg>
        <pc:spChg chg="del mod">
          <ac:chgData name="Abhinandan Bakshi" userId="c230798eab56bc63" providerId="LiveId" clId="{51C48E73-F7C8-4B6E-B77D-1B08A00935D8}" dt="2023-11-16T04:46:55.694" v="132" actId="478"/>
          <ac:spMkLst>
            <pc:docMk/>
            <pc:sldMk cId="2011930182" sldId="285"/>
            <ac:spMk id="11" creationId="{B3CED26D-9022-0D83-FB0D-E3471E6F7ECE}"/>
          </ac:spMkLst>
        </pc:spChg>
        <pc:spChg chg="del">
          <ac:chgData name="Abhinandan Bakshi" userId="c230798eab56bc63" providerId="LiveId" clId="{51C48E73-F7C8-4B6E-B77D-1B08A00935D8}" dt="2023-11-16T04:47:03.314" v="138" actId="478"/>
          <ac:spMkLst>
            <pc:docMk/>
            <pc:sldMk cId="2011930182" sldId="285"/>
            <ac:spMk id="12" creationId="{518301B7-15C5-E184-096F-BF82F42163C2}"/>
          </ac:spMkLst>
        </pc:spChg>
        <pc:spChg chg="add mod">
          <ac:chgData name="Abhinandan Bakshi" userId="c230798eab56bc63" providerId="LiveId" clId="{51C48E73-F7C8-4B6E-B77D-1B08A00935D8}" dt="2023-11-16T04:51:57.131" v="170" actId="20577"/>
          <ac:spMkLst>
            <pc:docMk/>
            <pc:sldMk cId="2011930182" sldId="285"/>
            <ac:spMk id="13" creationId="{C54EEB4C-E37F-2702-E76D-01BF5E7121DE}"/>
          </ac:spMkLst>
        </pc:spChg>
        <pc:spChg chg="del">
          <ac:chgData name="Abhinandan Bakshi" userId="c230798eab56bc63" providerId="LiveId" clId="{51C48E73-F7C8-4B6E-B77D-1B08A00935D8}" dt="2023-11-16T04:47:06.651" v="140" actId="478"/>
          <ac:spMkLst>
            <pc:docMk/>
            <pc:sldMk cId="2011930182" sldId="285"/>
            <ac:spMk id="14" creationId="{DD57FB11-65D1-6B1C-8D88-F932BF765A7C}"/>
          </ac:spMkLst>
        </pc:spChg>
        <pc:spChg chg="add del mod">
          <ac:chgData name="Abhinandan Bakshi" userId="c230798eab56bc63" providerId="LiveId" clId="{51C48E73-F7C8-4B6E-B77D-1B08A00935D8}" dt="2023-11-16T04:46:07.267" v="119" actId="478"/>
          <ac:spMkLst>
            <pc:docMk/>
            <pc:sldMk cId="2011930182" sldId="285"/>
            <ac:spMk id="17" creationId="{3232C2A3-76CA-E059-8EC7-02B105CF1FDC}"/>
          </ac:spMkLst>
        </pc:spChg>
        <pc:spChg chg="add del mod">
          <ac:chgData name="Abhinandan Bakshi" userId="c230798eab56bc63" providerId="LiveId" clId="{51C48E73-F7C8-4B6E-B77D-1B08A00935D8}" dt="2023-11-16T04:46:30.187" v="123" actId="478"/>
          <ac:spMkLst>
            <pc:docMk/>
            <pc:sldMk cId="2011930182" sldId="285"/>
            <ac:spMk id="21" creationId="{65D265A5-02DB-9C27-E859-D5191A246522}"/>
          </ac:spMkLst>
        </pc:spChg>
        <pc:spChg chg="add del mod">
          <ac:chgData name="Abhinandan Bakshi" userId="c230798eab56bc63" providerId="LiveId" clId="{51C48E73-F7C8-4B6E-B77D-1B08A00935D8}" dt="2023-11-16T04:46:49.414" v="127" actId="478"/>
          <ac:spMkLst>
            <pc:docMk/>
            <pc:sldMk cId="2011930182" sldId="285"/>
            <ac:spMk id="24" creationId="{61A7DC00-7EBB-B36D-F1F3-C7B2878FFED8}"/>
          </ac:spMkLst>
        </pc:spChg>
        <pc:spChg chg="add del mod">
          <ac:chgData name="Abhinandan Bakshi" userId="c230798eab56bc63" providerId="LiveId" clId="{51C48E73-F7C8-4B6E-B77D-1B08A00935D8}" dt="2023-11-16T04:46:52.776" v="129" actId="478"/>
          <ac:spMkLst>
            <pc:docMk/>
            <pc:sldMk cId="2011930182" sldId="285"/>
            <ac:spMk id="26" creationId="{B0AAAD6E-8AF7-70FB-0722-EAA9D278D41B}"/>
          </ac:spMkLst>
        </pc:spChg>
        <pc:spChg chg="add del mod">
          <ac:chgData name="Abhinandan Bakshi" userId="c230798eab56bc63" providerId="LiveId" clId="{51C48E73-F7C8-4B6E-B77D-1B08A00935D8}" dt="2023-11-16T04:46:57.710" v="134" actId="478"/>
          <ac:spMkLst>
            <pc:docMk/>
            <pc:sldMk cId="2011930182" sldId="285"/>
            <ac:spMk id="28" creationId="{0891AA59-C236-6443-2568-7159F249EF6E}"/>
          </ac:spMkLst>
        </pc:spChg>
        <pc:spChg chg="add del mod">
          <ac:chgData name="Abhinandan Bakshi" userId="c230798eab56bc63" providerId="LiveId" clId="{51C48E73-F7C8-4B6E-B77D-1B08A00935D8}" dt="2023-11-16T04:47:01.143" v="137" actId="478"/>
          <ac:spMkLst>
            <pc:docMk/>
            <pc:sldMk cId="2011930182" sldId="285"/>
            <ac:spMk id="30" creationId="{164699D7-FF79-7B27-4527-66FF30E06B50}"/>
          </ac:spMkLst>
        </pc:spChg>
        <pc:spChg chg="add del mod">
          <ac:chgData name="Abhinandan Bakshi" userId="c230798eab56bc63" providerId="LiveId" clId="{51C48E73-F7C8-4B6E-B77D-1B08A00935D8}" dt="2023-11-16T04:47:04.773" v="139" actId="478"/>
          <ac:spMkLst>
            <pc:docMk/>
            <pc:sldMk cId="2011930182" sldId="285"/>
            <ac:spMk id="32" creationId="{E2D50C42-1267-4DAF-5645-5496B83A6B41}"/>
          </ac:spMkLst>
        </pc:spChg>
        <pc:spChg chg="add del mod">
          <ac:chgData name="Abhinandan Bakshi" userId="c230798eab56bc63" providerId="LiveId" clId="{51C48E73-F7C8-4B6E-B77D-1B08A00935D8}" dt="2023-11-16T04:47:07.997" v="141" actId="478"/>
          <ac:spMkLst>
            <pc:docMk/>
            <pc:sldMk cId="2011930182" sldId="285"/>
            <ac:spMk id="34" creationId="{2493176E-3389-8825-F051-C9FD5BAF0A18}"/>
          </ac:spMkLst>
        </pc:spChg>
        <pc:spChg chg="add del mod">
          <ac:chgData name="Abhinandan Bakshi" userId="c230798eab56bc63" providerId="LiveId" clId="{51C48E73-F7C8-4B6E-B77D-1B08A00935D8}" dt="2023-11-16T04:47:20.412" v="146" actId="478"/>
          <ac:spMkLst>
            <pc:docMk/>
            <pc:sldMk cId="2011930182" sldId="285"/>
            <ac:spMk id="36" creationId="{3B513CD0-1C56-09B8-31C8-6DFB06C9149A}"/>
          </ac:spMkLst>
        </pc:spChg>
        <pc:spChg chg="del">
          <ac:chgData name="Abhinandan Bakshi" userId="c230798eab56bc63" providerId="LiveId" clId="{51C48E73-F7C8-4B6E-B77D-1B08A00935D8}" dt="2023-11-16T04:45:34.731" v="106" actId="478"/>
          <ac:spMkLst>
            <pc:docMk/>
            <pc:sldMk cId="2011930182" sldId="285"/>
            <ac:spMk id="73" creationId="{253AA363-0A91-5CE9-7764-DD7813D6BF70}"/>
          </ac:spMkLst>
        </pc:spChg>
        <pc:spChg chg="mod">
          <ac:chgData name="Abhinandan Bakshi" userId="c230798eab56bc63" providerId="LiveId" clId="{51C48E73-F7C8-4B6E-B77D-1B08A00935D8}" dt="2023-11-16T04:52:18.628" v="174" actId="20577"/>
          <ac:spMkLst>
            <pc:docMk/>
            <pc:sldMk cId="2011930182" sldId="285"/>
            <ac:spMk id="74" creationId="{B964C6B0-844C-A964-2B74-46CF893E1381}"/>
          </ac:spMkLst>
        </pc:spChg>
        <pc:picChg chg="del">
          <ac:chgData name="Abhinandan Bakshi" userId="c230798eab56bc63" providerId="LiveId" clId="{51C48E73-F7C8-4B6E-B77D-1B08A00935D8}" dt="2023-11-16T04:45:47.137" v="112" actId="478"/>
          <ac:picMkLst>
            <pc:docMk/>
            <pc:sldMk cId="2011930182" sldId="285"/>
            <ac:picMk id="16" creationId="{53DF829E-A1C4-421E-3B50-ABC29F74AD7E}"/>
          </ac:picMkLst>
        </pc:picChg>
        <pc:picChg chg="del mod">
          <ac:chgData name="Abhinandan Bakshi" userId="c230798eab56bc63" providerId="LiveId" clId="{51C48E73-F7C8-4B6E-B77D-1B08A00935D8}" dt="2023-11-16T04:46:05.527" v="118" actId="478"/>
          <ac:picMkLst>
            <pc:docMk/>
            <pc:sldMk cId="2011930182" sldId="285"/>
            <ac:picMk id="18" creationId="{E5C9C66F-AADD-4ED0-1C1D-B85BA2731ECA}"/>
          </ac:picMkLst>
        </pc:picChg>
        <pc:picChg chg="del">
          <ac:chgData name="Abhinandan Bakshi" userId="c230798eab56bc63" providerId="LiveId" clId="{51C48E73-F7C8-4B6E-B77D-1B08A00935D8}" dt="2023-11-16T04:46:48.045" v="126" actId="478"/>
          <ac:picMkLst>
            <pc:docMk/>
            <pc:sldMk cId="2011930182" sldId="285"/>
            <ac:picMk id="20" creationId="{886BA800-53E3-4B2D-1E62-F03543D34994}"/>
          </ac:picMkLst>
        </pc:picChg>
        <pc:picChg chg="del mod">
          <ac:chgData name="Abhinandan Bakshi" userId="c230798eab56bc63" providerId="LiveId" clId="{51C48E73-F7C8-4B6E-B77D-1B08A00935D8}" dt="2023-11-16T04:46:58.621" v="136" actId="478"/>
          <ac:picMkLst>
            <pc:docMk/>
            <pc:sldMk cId="2011930182" sldId="285"/>
            <ac:picMk id="22" creationId="{CF9A94E1-4A49-F134-498B-3886D8C21B47}"/>
          </ac:picMkLst>
        </pc:picChg>
      </pc:sldChg>
      <pc:sldChg chg="del">
        <pc:chgData name="Abhinandan Bakshi" userId="c230798eab56bc63" providerId="LiveId" clId="{51C48E73-F7C8-4B6E-B77D-1B08A00935D8}" dt="2023-11-16T05:19:46.035" v="175" actId="2696"/>
        <pc:sldMkLst>
          <pc:docMk/>
          <pc:sldMk cId="2452269796" sldId="287"/>
        </pc:sldMkLst>
      </pc:sldChg>
      <pc:sldChg chg="del">
        <pc:chgData name="Abhinandan Bakshi" userId="c230798eab56bc63" providerId="LiveId" clId="{51C48E73-F7C8-4B6E-B77D-1B08A00935D8}" dt="2023-11-16T05:20:14.293" v="198" actId="47"/>
        <pc:sldMkLst>
          <pc:docMk/>
          <pc:sldMk cId="1600494506" sldId="288"/>
        </pc:sldMkLst>
      </pc:sldChg>
      <pc:sldChg chg="del">
        <pc:chgData name="Abhinandan Bakshi" userId="c230798eab56bc63" providerId="LiveId" clId="{51C48E73-F7C8-4B6E-B77D-1B08A00935D8}" dt="2023-11-16T05:20:12.244" v="197" actId="2696"/>
        <pc:sldMkLst>
          <pc:docMk/>
          <pc:sldMk cId="2502887943" sldId="289"/>
        </pc:sldMkLst>
      </pc:sldChg>
      <pc:sldChg chg="addSp modSp mod">
        <pc:chgData name="Abhinandan Bakshi" userId="c230798eab56bc63" providerId="LiveId" clId="{51C48E73-F7C8-4B6E-B77D-1B08A00935D8}" dt="2023-11-16T05:40:31.428" v="369" actId="20577"/>
        <pc:sldMkLst>
          <pc:docMk/>
          <pc:sldMk cId="3170280394" sldId="290"/>
        </pc:sldMkLst>
        <pc:spChg chg="mod">
          <ac:chgData name="Abhinandan Bakshi" userId="c230798eab56bc63" providerId="LiveId" clId="{51C48E73-F7C8-4B6E-B77D-1B08A00935D8}" dt="2023-11-16T05:20:04.747" v="196" actId="20577"/>
          <ac:spMkLst>
            <pc:docMk/>
            <pc:sldMk cId="3170280394" sldId="290"/>
            <ac:spMk id="2" creationId="{86B309B0-6209-D3D0-9D5E-308B9F6E7303}"/>
          </ac:spMkLst>
        </pc:spChg>
        <pc:spChg chg="add mod">
          <ac:chgData name="Abhinandan Bakshi" userId="c230798eab56bc63" providerId="LiveId" clId="{51C48E73-F7C8-4B6E-B77D-1B08A00935D8}" dt="2023-11-16T05:28:55.610" v="237" actId="255"/>
          <ac:spMkLst>
            <pc:docMk/>
            <pc:sldMk cId="3170280394" sldId="290"/>
            <ac:spMk id="4" creationId="{DBE86930-9333-49AA-B3F3-4B407FD8C5C6}"/>
          </ac:spMkLst>
        </pc:spChg>
        <pc:spChg chg="add mod">
          <ac:chgData name="Abhinandan Bakshi" userId="c230798eab56bc63" providerId="LiveId" clId="{51C48E73-F7C8-4B6E-B77D-1B08A00935D8}" dt="2023-11-16T05:24:10.596" v="226" actId="255"/>
          <ac:spMkLst>
            <pc:docMk/>
            <pc:sldMk cId="3170280394" sldId="290"/>
            <ac:spMk id="6" creationId="{EAAA4DBA-DB20-7ABE-B120-12E373FF86D9}"/>
          </ac:spMkLst>
        </pc:spChg>
        <pc:spChg chg="add mod">
          <ac:chgData name="Abhinandan Bakshi" userId="c230798eab56bc63" providerId="LiveId" clId="{51C48E73-F7C8-4B6E-B77D-1B08A00935D8}" dt="2023-11-16T05:29:56.639" v="246" actId="14100"/>
          <ac:spMkLst>
            <pc:docMk/>
            <pc:sldMk cId="3170280394" sldId="290"/>
            <ac:spMk id="8" creationId="{CC06BA19-9061-CFAC-75F9-2A8F42C581AD}"/>
          </ac:spMkLst>
        </pc:spChg>
        <pc:spChg chg="add mod">
          <ac:chgData name="Abhinandan Bakshi" userId="c230798eab56bc63" providerId="LiveId" clId="{51C48E73-F7C8-4B6E-B77D-1B08A00935D8}" dt="2023-11-16T05:30:32.184" v="252" actId="255"/>
          <ac:spMkLst>
            <pc:docMk/>
            <pc:sldMk cId="3170280394" sldId="290"/>
            <ac:spMk id="10" creationId="{D106D80E-4D67-2F08-5F71-5CDFDD866A17}"/>
          </ac:spMkLst>
        </pc:spChg>
        <pc:spChg chg="mod">
          <ac:chgData name="Abhinandan Bakshi" userId="c230798eab56bc63" providerId="LiveId" clId="{51C48E73-F7C8-4B6E-B77D-1B08A00935D8}" dt="2023-11-16T05:28:41.336" v="236" actId="255"/>
          <ac:spMkLst>
            <pc:docMk/>
            <pc:sldMk cId="3170280394" sldId="290"/>
            <ac:spMk id="11" creationId="{A2C39DD0-CD86-2929-7808-58D17FC2C0A6}"/>
          </ac:spMkLst>
        </pc:spChg>
        <pc:spChg chg="mod">
          <ac:chgData name="Abhinandan Bakshi" userId="c230798eab56bc63" providerId="LiveId" clId="{51C48E73-F7C8-4B6E-B77D-1B08A00935D8}" dt="2023-11-16T05:22:09.272" v="214" actId="207"/>
          <ac:spMkLst>
            <pc:docMk/>
            <pc:sldMk cId="3170280394" sldId="290"/>
            <ac:spMk id="12" creationId="{CE3C1BFF-2275-1E7D-0604-E6F5CFEC01F6}"/>
          </ac:spMkLst>
        </pc:spChg>
        <pc:spChg chg="mod">
          <ac:chgData name="Abhinandan Bakshi" userId="c230798eab56bc63" providerId="LiveId" clId="{51C48E73-F7C8-4B6E-B77D-1B08A00935D8}" dt="2023-11-16T05:28:00.674" v="231" actId="113"/>
          <ac:spMkLst>
            <pc:docMk/>
            <pc:sldMk cId="3170280394" sldId="290"/>
            <ac:spMk id="13" creationId="{F618F075-837C-1005-19D6-8DC90759CD53}"/>
          </ac:spMkLst>
        </pc:spChg>
        <pc:spChg chg="mod">
          <ac:chgData name="Abhinandan Bakshi" userId="c230798eab56bc63" providerId="LiveId" clId="{51C48E73-F7C8-4B6E-B77D-1B08A00935D8}" dt="2023-11-16T05:28:25.287" v="235" actId="2711"/>
          <ac:spMkLst>
            <pc:docMk/>
            <pc:sldMk cId="3170280394" sldId="290"/>
            <ac:spMk id="14" creationId="{DD1D0BF9-FCAA-67DA-79AB-E6E7E6D2B6A1}"/>
          </ac:spMkLst>
        </pc:spChg>
        <pc:spChg chg="mod">
          <ac:chgData name="Abhinandan Bakshi" userId="c230798eab56bc63" providerId="LiveId" clId="{51C48E73-F7C8-4B6E-B77D-1B08A00935D8}" dt="2023-11-16T05:40:31.428" v="369" actId="20577"/>
          <ac:spMkLst>
            <pc:docMk/>
            <pc:sldMk cId="3170280394" sldId="290"/>
            <ac:spMk id="25" creationId="{5058AE03-D409-0714-CCED-4548A9C92023}"/>
          </ac:spMkLst>
        </pc:spChg>
      </pc:sldChg>
      <pc:sldChg chg="addSp delSp modSp del mod">
        <pc:chgData name="Abhinandan Bakshi" userId="c230798eab56bc63" providerId="LiveId" clId="{51C48E73-F7C8-4B6E-B77D-1B08A00935D8}" dt="2023-11-16T05:38:39.016" v="332" actId="47"/>
        <pc:sldMkLst>
          <pc:docMk/>
          <pc:sldMk cId="249904479" sldId="291"/>
        </pc:sldMkLst>
        <pc:spChg chg="mod">
          <ac:chgData name="Abhinandan Bakshi" userId="c230798eab56bc63" providerId="LiveId" clId="{51C48E73-F7C8-4B6E-B77D-1B08A00935D8}" dt="2023-11-16T05:38:36.451" v="331" actId="21"/>
          <ac:spMkLst>
            <pc:docMk/>
            <pc:sldMk cId="249904479" sldId="291"/>
            <ac:spMk id="2" creationId="{5FC63C25-FE2A-0C11-2CEA-A80AA78FC365}"/>
          </ac:spMkLst>
        </pc:spChg>
        <pc:spChg chg="del">
          <ac:chgData name="Abhinandan Bakshi" userId="c230798eab56bc63" providerId="LiveId" clId="{51C48E73-F7C8-4B6E-B77D-1B08A00935D8}" dt="2023-11-16T05:36:21.218" v="290" actId="478"/>
          <ac:spMkLst>
            <pc:docMk/>
            <pc:sldMk cId="249904479" sldId="291"/>
            <ac:spMk id="3" creationId="{A8753AB0-02A6-E89E-7E23-593DBF52F4E8}"/>
          </ac:spMkLst>
        </pc:spChg>
        <pc:spChg chg="del">
          <ac:chgData name="Abhinandan Bakshi" userId="c230798eab56bc63" providerId="LiveId" clId="{51C48E73-F7C8-4B6E-B77D-1B08A00935D8}" dt="2023-11-16T05:36:33.718" v="297" actId="478"/>
          <ac:spMkLst>
            <pc:docMk/>
            <pc:sldMk cId="249904479" sldId="291"/>
            <ac:spMk id="4" creationId="{03745CA7-A767-9133-8871-800B16D5D722}"/>
          </ac:spMkLst>
        </pc:spChg>
        <pc:spChg chg="mod">
          <ac:chgData name="Abhinandan Bakshi" userId="c230798eab56bc63" providerId="LiveId" clId="{51C48E73-F7C8-4B6E-B77D-1B08A00935D8}" dt="2023-11-16T05:37:09.721" v="320" actId="255"/>
          <ac:spMkLst>
            <pc:docMk/>
            <pc:sldMk cId="249904479" sldId="291"/>
            <ac:spMk id="5" creationId="{C371CEB5-0F43-BA22-C4E7-3A84E631DA11}"/>
          </ac:spMkLst>
        </pc:spChg>
        <pc:spChg chg="del">
          <ac:chgData name="Abhinandan Bakshi" userId="c230798eab56bc63" providerId="LiveId" clId="{51C48E73-F7C8-4B6E-B77D-1B08A00935D8}" dt="2023-11-16T05:36:07.166" v="281" actId="478"/>
          <ac:spMkLst>
            <pc:docMk/>
            <pc:sldMk cId="249904479" sldId="291"/>
            <ac:spMk id="6" creationId="{5AD6749A-51D8-599C-7C31-9922CF228D32}"/>
          </ac:spMkLst>
        </pc:spChg>
        <pc:spChg chg="del mod">
          <ac:chgData name="Abhinandan Bakshi" userId="c230798eab56bc63" providerId="LiveId" clId="{51C48E73-F7C8-4B6E-B77D-1B08A00935D8}" dt="2023-11-16T05:36:26.149" v="293" actId="478"/>
          <ac:spMkLst>
            <pc:docMk/>
            <pc:sldMk cId="249904479" sldId="291"/>
            <ac:spMk id="7" creationId="{0BF56CE2-ADEB-1E22-50FB-9F2AB3786483}"/>
          </ac:spMkLst>
        </pc:spChg>
        <pc:spChg chg="del mod">
          <ac:chgData name="Abhinandan Bakshi" userId="c230798eab56bc63" providerId="LiveId" clId="{51C48E73-F7C8-4B6E-B77D-1B08A00935D8}" dt="2023-11-16T05:36:38.392" v="300" actId="478"/>
          <ac:spMkLst>
            <pc:docMk/>
            <pc:sldMk cId="249904479" sldId="291"/>
            <ac:spMk id="8" creationId="{7063C991-877C-CD1D-A03D-547E04121FE0}"/>
          </ac:spMkLst>
        </pc:spChg>
        <pc:spChg chg="add del mod">
          <ac:chgData name="Abhinandan Bakshi" userId="c230798eab56bc63" providerId="LiveId" clId="{51C48E73-F7C8-4B6E-B77D-1B08A00935D8}" dt="2023-11-16T05:36:09.420" v="282" actId="478"/>
          <ac:spMkLst>
            <pc:docMk/>
            <pc:sldMk cId="249904479" sldId="291"/>
            <ac:spMk id="10" creationId="{B7F86768-5489-ECBE-6BB2-0B20994AD43E}"/>
          </ac:spMkLst>
        </pc:spChg>
        <pc:spChg chg="add del mod">
          <ac:chgData name="Abhinandan Bakshi" userId="c230798eab56bc63" providerId="LiveId" clId="{51C48E73-F7C8-4B6E-B77D-1B08A00935D8}" dt="2023-11-16T05:36:17.165" v="287" actId="478"/>
          <ac:spMkLst>
            <pc:docMk/>
            <pc:sldMk cId="249904479" sldId="291"/>
            <ac:spMk id="12" creationId="{1435BA0F-A027-8F62-9BE7-B79AC1A79B60}"/>
          </ac:spMkLst>
        </pc:spChg>
        <pc:spChg chg="add del mod">
          <ac:chgData name="Abhinandan Bakshi" userId="c230798eab56bc63" providerId="LiveId" clId="{51C48E73-F7C8-4B6E-B77D-1B08A00935D8}" dt="2023-11-16T05:36:19.394" v="289" actId="478"/>
          <ac:spMkLst>
            <pc:docMk/>
            <pc:sldMk cId="249904479" sldId="291"/>
            <ac:spMk id="14" creationId="{EEDE4810-9500-2B88-3F2B-E8CB2D1A7FA1}"/>
          </ac:spMkLst>
        </pc:spChg>
        <pc:spChg chg="add del mod">
          <ac:chgData name="Abhinandan Bakshi" userId="c230798eab56bc63" providerId="LiveId" clId="{51C48E73-F7C8-4B6E-B77D-1B08A00935D8}" dt="2023-11-16T05:36:23.055" v="291" actId="478"/>
          <ac:spMkLst>
            <pc:docMk/>
            <pc:sldMk cId="249904479" sldId="291"/>
            <ac:spMk id="16" creationId="{834CB7DE-ECD1-6842-6E11-46FABB2020C8}"/>
          </ac:spMkLst>
        </pc:spChg>
        <pc:spChg chg="add del mod">
          <ac:chgData name="Abhinandan Bakshi" userId="c230798eab56bc63" providerId="LiveId" clId="{51C48E73-F7C8-4B6E-B77D-1B08A00935D8}" dt="2023-11-16T05:36:27.856" v="294" actId="478"/>
          <ac:spMkLst>
            <pc:docMk/>
            <pc:sldMk cId="249904479" sldId="291"/>
            <ac:spMk id="18" creationId="{335D90B7-BDF7-062C-B352-4A53A7B2F623}"/>
          </ac:spMkLst>
        </pc:spChg>
        <pc:spChg chg="add del mod">
          <ac:chgData name="Abhinandan Bakshi" userId="c230798eab56bc63" providerId="LiveId" clId="{51C48E73-F7C8-4B6E-B77D-1B08A00935D8}" dt="2023-11-16T05:36:31.105" v="296" actId="478"/>
          <ac:spMkLst>
            <pc:docMk/>
            <pc:sldMk cId="249904479" sldId="291"/>
            <ac:spMk id="20" creationId="{685CC9E8-299E-15A7-1844-96F66B7C1A0A}"/>
          </ac:spMkLst>
        </pc:spChg>
        <pc:spChg chg="add del mod">
          <ac:chgData name="Abhinandan Bakshi" userId="c230798eab56bc63" providerId="LiveId" clId="{51C48E73-F7C8-4B6E-B77D-1B08A00935D8}" dt="2023-11-16T05:36:35.548" v="298" actId="478"/>
          <ac:spMkLst>
            <pc:docMk/>
            <pc:sldMk cId="249904479" sldId="291"/>
            <ac:spMk id="22" creationId="{373FBF8A-F7FF-38D3-AB1E-54EC07810F1C}"/>
          </ac:spMkLst>
        </pc:spChg>
        <pc:spChg chg="add del mod">
          <ac:chgData name="Abhinandan Bakshi" userId="c230798eab56bc63" providerId="LiveId" clId="{51C48E73-F7C8-4B6E-B77D-1B08A00935D8}" dt="2023-11-16T05:36:39.591" v="301" actId="478"/>
          <ac:spMkLst>
            <pc:docMk/>
            <pc:sldMk cId="249904479" sldId="291"/>
            <ac:spMk id="24" creationId="{B1C789D6-8EDF-BDA3-9E05-9BD955C936AD}"/>
          </ac:spMkLst>
        </pc:spChg>
        <pc:spChg chg="del">
          <ac:chgData name="Abhinandan Bakshi" userId="c230798eab56bc63" providerId="LiveId" clId="{51C48E73-F7C8-4B6E-B77D-1B08A00935D8}" dt="2023-11-16T05:36:58.447" v="318" actId="478"/>
          <ac:spMkLst>
            <pc:docMk/>
            <pc:sldMk cId="249904479" sldId="291"/>
            <ac:spMk id="101" creationId="{A45E958A-ABCE-B639-C555-90CCC88988C5}"/>
          </ac:spMkLst>
        </pc:spChg>
        <pc:picChg chg="del">
          <ac:chgData name="Abhinandan Bakshi" userId="c230798eab56bc63" providerId="LiveId" clId="{51C48E73-F7C8-4B6E-B77D-1B08A00935D8}" dt="2023-11-16T05:36:15.401" v="286" actId="478"/>
          <ac:picMkLst>
            <pc:docMk/>
            <pc:sldMk cId="249904479" sldId="291"/>
            <ac:picMk id="72" creationId="{FD5AE93E-9743-FD3B-C935-638BF9D159CC}"/>
          </ac:picMkLst>
        </pc:picChg>
        <pc:picChg chg="del">
          <ac:chgData name="Abhinandan Bakshi" userId="c230798eab56bc63" providerId="LiveId" clId="{51C48E73-F7C8-4B6E-B77D-1B08A00935D8}" dt="2023-11-16T05:36:18.252" v="288" actId="478"/>
          <ac:picMkLst>
            <pc:docMk/>
            <pc:sldMk cId="249904479" sldId="291"/>
            <ac:picMk id="76" creationId="{7541E72A-A0CB-A011-55A9-1126F707D889}"/>
          </ac:picMkLst>
        </pc:picChg>
        <pc:picChg chg="del">
          <ac:chgData name="Abhinandan Bakshi" userId="c230798eab56bc63" providerId="LiveId" clId="{51C48E73-F7C8-4B6E-B77D-1B08A00935D8}" dt="2023-11-16T05:36:30.073" v="295" actId="478"/>
          <ac:picMkLst>
            <pc:docMk/>
            <pc:sldMk cId="249904479" sldId="291"/>
            <ac:picMk id="80" creationId="{FCC17566-BE36-5CE0-25C6-8AC132D1479D}"/>
          </ac:picMkLst>
        </pc:picChg>
      </pc:sldChg>
      <pc:sldChg chg="delSp modSp mod">
        <pc:chgData name="Abhinandan Bakshi" userId="c230798eab56bc63" providerId="LiveId" clId="{51C48E73-F7C8-4B6E-B77D-1B08A00935D8}" dt="2023-11-16T05:40:22.676" v="367" actId="478"/>
        <pc:sldMkLst>
          <pc:docMk/>
          <pc:sldMk cId="94818171" sldId="292"/>
        </pc:sldMkLst>
        <pc:spChg chg="mod">
          <ac:chgData name="Abhinandan Bakshi" userId="c230798eab56bc63" providerId="LiveId" clId="{51C48E73-F7C8-4B6E-B77D-1B08A00935D8}" dt="2023-11-16T05:32:56.434" v="270" actId="1076"/>
          <ac:spMkLst>
            <pc:docMk/>
            <pc:sldMk cId="94818171" sldId="292"/>
            <ac:spMk id="2" creationId="{B83F7D2E-080D-DBDD-73C4-3C38A2B77908}"/>
          </ac:spMkLst>
        </pc:spChg>
        <pc:spChg chg="mod">
          <ac:chgData name="Abhinandan Bakshi" userId="c230798eab56bc63" providerId="LiveId" clId="{51C48E73-F7C8-4B6E-B77D-1B08A00935D8}" dt="2023-11-16T05:33:31.239" v="280" actId="20577"/>
          <ac:spMkLst>
            <pc:docMk/>
            <pc:sldMk cId="94818171" sldId="292"/>
            <ac:spMk id="3" creationId="{2BE8FDE3-DBA4-6A04-C75D-E56FE92EF368}"/>
          </ac:spMkLst>
        </pc:spChg>
        <pc:spChg chg="del">
          <ac:chgData name="Abhinandan Bakshi" userId="c230798eab56bc63" providerId="LiveId" clId="{51C48E73-F7C8-4B6E-B77D-1B08A00935D8}" dt="2023-11-16T05:32:59.708" v="271" actId="478"/>
          <ac:spMkLst>
            <pc:docMk/>
            <pc:sldMk cId="94818171" sldId="292"/>
            <ac:spMk id="4" creationId="{D5BA2433-990B-A170-369A-3DF4A9B33BFA}"/>
          </ac:spMkLst>
        </pc:spChg>
        <pc:spChg chg="del mod">
          <ac:chgData name="Abhinandan Bakshi" userId="c230798eab56bc63" providerId="LiveId" clId="{51C48E73-F7C8-4B6E-B77D-1B08A00935D8}" dt="2023-11-16T05:40:22.676" v="367" actId="478"/>
          <ac:spMkLst>
            <pc:docMk/>
            <pc:sldMk cId="94818171" sldId="292"/>
            <ac:spMk id="5" creationId="{BF7F20BE-640F-EFAB-3A43-2AA146DB42BF}"/>
          </ac:spMkLst>
        </pc:spChg>
      </pc:sldChg>
      <pc:sldChg chg="delSp modSp mod">
        <pc:chgData name="Abhinandan Bakshi" userId="c230798eab56bc63" providerId="LiveId" clId="{51C48E73-F7C8-4B6E-B77D-1B08A00935D8}" dt="2023-11-16T05:30:50.064" v="254" actId="478"/>
        <pc:sldMkLst>
          <pc:docMk/>
          <pc:sldMk cId="1003962426" sldId="293"/>
        </pc:sldMkLst>
        <pc:spChg chg="del mod">
          <ac:chgData name="Abhinandan Bakshi" userId="c230798eab56bc63" providerId="LiveId" clId="{51C48E73-F7C8-4B6E-B77D-1B08A00935D8}" dt="2023-11-16T05:30:50.064" v="254" actId="478"/>
          <ac:spMkLst>
            <pc:docMk/>
            <pc:sldMk cId="1003962426" sldId="293"/>
            <ac:spMk id="3" creationId="{B787DFD8-D262-D485-B1F2-817C5A0928C5}"/>
          </ac:spMkLst>
        </pc:spChg>
      </pc:sldChg>
      <pc:sldChg chg="modSp new mod">
        <pc:chgData name="Abhinandan Bakshi" userId="c230798eab56bc63" providerId="LiveId" clId="{51C48E73-F7C8-4B6E-B77D-1B08A00935D8}" dt="2023-11-16T05:40:04.785" v="365" actId="20577"/>
        <pc:sldMkLst>
          <pc:docMk/>
          <pc:sldMk cId="2847617778" sldId="294"/>
        </pc:sldMkLst>
        <pc:spChg chg="mod">
          <ac:chgData name="Abhinandan Bakshi" userId="c230798eab56bc63" providerId="LiveId" clId="{51C48E73-F7C8-4B6E-B77D-1B08A00935D8}" dt="2023-11-16T05:40:04.785" v="365" actId="20577"/>
          <ac:spMkLst>
            <pc:docMk/>
            <pc:sldMk cId="2847617778" sldId="294"/>
            <ac:spMk id="2" creationId="{034CBA0C-60FD-87CD-2E2C-5D0E67CE84B9}"/>
          </ac:spMkLst>
        </pc:spChg>
        <pc:spChg chg="mod">
          <ac:chgData name="Abhinandan Bakshi" userId="c230798eab56bc63" providerId="LiveId" clId="{51C48E73-F7C8-4B6E-B77D-1B08A00935D8}" dt="2023-11-16T05:39:51.251" v="354" actId="20577"/>
          <ac:spMkLst>
            <pc:docMk/>
            <pc:sldMk cId="2847617778" sldId="294"/>
            <ac:spMk id="3" creationId="{4B56F5C2-A3FC-4722-EE4B-D9D6999F93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386267"/>
            <a:ext cx="5385816" cy="1225296"/>
          </a:xfrm>
        </p:spPr>
        <p:txBody>
          <a:bodyPr/>
          <a:lstStyle/>
          <a:p>
            <a:r>
              <a:rPr lang="en-US" sz="2800" b="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2D GAME IN JAVA USING SWING</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118676" y="2835794"/>
            <a:ext cx="4306232" cy="878908"/>
          </a:xfrm>
        </p:spPr>
        <p:txBody>
          <a:bodyPr/>
          <a:lstStyle/>
          <a:p>
            <a:r>
              <a:rPr lang="en-US" dirty="0"/>
              <a:t>Presented By: CSE(AIML)</a:t>
            </a:r>
          </a:p>
          <a:p>
            <a:r>
              <a:rPr lang="en-US" dirty="0"/>
              <a:t>RAHUL PAL(56)</a:t>
            </a:r>
          </a:p>
          <a:p>
            <a:r>
              <a:rPr lang="en-US" dirty="0"/>
              <a:t>ABHINANDAN BAKSHI(58)</a:t>
            </a:r>
          </a:p>
          <a:p>
            <a:r>
              <a:rPr lang="en-US" dirty="0"/>
              <a:t>SAYANTAN GHOSH(67)​</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603250" y="586636"/>
            <a:ext cx="6766560" cy="768096"/>
          </a:xfrm>
        </p:spPr>
        <p:txBody>
          <a:bodyPr/>
          <a:lstStyle/>
          <a:p>
            <a:r>
              <a:rPr lang="en-US" dirty="0"/>
              <a:t>SUMMARY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2221992" y="1630325"/>
            <a:ext cx="5879592" cy="2700528"/>
          </a:xfrm>
        </p:spPr>
        <p:txBody>
          <a:bodyPr/>
          <a:lstStyle/>
          <a:p>
            <a:pPr algn="l"/>
            <a:r>
              <a:rPr lang="en-US" b="1" i="0" dirty="0">
                <a:effectLst/>
                <a:latin typeface="Times New Roman" panose="02020603050405020304" pitchFamily="18" charset="0"/>
                <a:cs typeface="Times New Roman" panose="02020603050405020304" pitchFamily="18" charset="0"/>
              </a:rPr>
              <a:t>The Cranky Rampage 2D Game project involved the development of a classic arcade game using Java Swing technology. The project successfully replicated the core gameplay mechanics and visuals of the original Cranky Rampage arcade game, allowing players to experience the nostalgic title on modern platforms.</a:t>
            </a:r>
          </a:p>
          <a:p>
            <a:pPr algn="l"/>
            <a:r>
              <a:rPr lang="en-US" sz="1800"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 Features: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Faithful recreation of the original Cranky Rampage gameplay, including climbing levels, avoiding obstacles and defeating Cranky Kong.</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Implementation of basic game development concepts, including game loops, collision detection, and user input handling.</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Utilization of Java Swing's graphics capabilities to render 2D graphics, including sprites, backgrounds, and animations.</a:t>
            </a:r>
          </a:p>
          <a:p>
            <a:pPr algn="l">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Integration of sound effects and music to enhance the gaming experience.</a:t>
            </a: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 To Java Swing​</a:t>
            </a:r>
          </a:p>
          <a:p>
            <a:r>
              <a:rPr lang="en-US" dirty="0"/>
              <a:t>Primary goals</a:t>
            </a:r>
          </a:p>
          <a:p>
            <a:r>
              <a:rPr lang="en-US" dirty="0"/>
              <a:t>​About the Game Design</a:t>
            </a:r>
          </a:p>
          <a:p>
            <a:r>
              <a:rPr lang="en-US" dirty="0"/>
              <a:t>Future Scope of The Project</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934720"/>
            <a:ext cx="6766560" cy="768096"/>
          </a:xfrm>
        </p:spPr>
        <p:txBody>
          <a:bodyPr/>
          <a:lstStyle/>
          <a:p>
            <a:r>
              <a:rPr lang="en-US" sz="28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 TO JAVA SWING</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313305" y="2334985"/>
            <a:ext cx="6766560" cy="2700528"/>
          </a:xfrm>
        </p:spPr>
        <p:txBody>
          <a:bodyPr/>
          <a:lstStyle/>
          <a:p>
            <a:pPr marL="285750" indent="-285750">
              <a:buFont typeface="Arial" panose="020B0604020202020204" pitchFamily="34" charset="0"/>
              <a:buChar char="•"/>
            </a:pPr>
            <a:r>
              <a:rPr lang="en-US" b="0" i="0" dirty="0">
                <a:solidFill>
                  <a:srgbClr val="001D35"/>
                </a:solidFill>
                <a:effectLst/>
                <a:latin typeface="Times New Roman" panose="02020603050405020304" pitchFamily="18" charset="0"/>
                <a:cs typeface="Times New Roman" panose="02020603050405020304" pitchFamily="18" charset="0"/>
              </a:rPr>
              <a:t>Java Swing is a graphical user interface (GUI) toolkit for creating desktop applications. It is part of the Java Foundation Classes (JFC), an API providing a GUI for Java programs. Swing was developed to provide a more sophisticated set of GUI components than the earlier Abstract Window Toolkit (AWT).</a:t>
            </a:r>
          </a:p>
          <a:p>
            <a:pPr marL="285750" indent="-285750">
              <a:buFont typeface="Arial" panose="020B0604020202020204" pitchFamily="34" charset="0"/>
              <a:buChar char="•"/>
            </a:pPr>
            <a:r>
              <a:rPr lang="en-US" b="0" i="0" dirty="0">
                <a:solidFill>
                  <a:srgbClr val="1F1F1F"/>
                </a:solidFill>
                <a:effectLst/>
                <a:latin typeface="Google Sans"/>
              </a:rPr>
              <a:t>Swing can also be used to create 2D graphics, making it a suitable choice for developing simple 2D games. </a:t>
            </a:r>
            <a:r>
              <a:rPr lang="en-US" b="0" i="0" dirty="0">
                <a:solidFill>
                  <a:srgbClr val="001D35"/>
                </a:solidFill>
                <a:effectLst/>
                <a:latin typeface="Google Sans"/>
              </a:rPr>
              <a:t>Java Swing is a GUI toolkit for Java. It can be used to create graphical user interfaces for games.</a:t>
            </a:r>
          </a:p>
          <a:p>
            <a:pPr marL="285750" indent="-285750">
              <a:buFont typeface="Arial" panose="020B0604020202020204" pitchFamily="34" charset="0"/>
              <a:buChar char="•"/>
            </a:pPr>
            <a:r>
              <a:rPr lang="en-US" b="0" i="0" dirty="0">
                <a:solidFill>
                  <a:srgbClr val="1F1F1F"/>
                </a:solidFill>
                <a:effectLst/>
                <a:latin typeface="Google Sans"/>
              </a:rPr>
              <a:t>It provides various components for building graphical user interfaces (GUIs), including buttons, menus, text fields, and scrollbars. </a:t>
            </a:r>
            <a:endParaRPr lang="en-US" dirty="0">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r>
              <a:rPr lang="en-US" dirty="0"/>
              <a:t>1</a:t>
            </a:r>
          </a:p>
        </p:txBody>
      </p:sp>
      <p:pic>
        <p:nvPicPr>
          <p:cNvPr id="5" name="Picture 4">
            <a:extLst>
              <a:ext uri="{FF2B5EF4-FFF2-40B4-BE49-F238E27FC236}">
                <a16:creationId xmlns:a16="http://schemas.microsoft.com/office/drawing/2014/main" id="{CA9604B1-143B-143F-603F-9411E6FB2676}"/>
              </a:ext>
            </a:extLst>
          </p:cNvPr>
          <p:cNvPicPr>
            <a:picLocks noChangeAspect="1"/>
          </p:cNvPicPr>
          <p:nvPr/>
        </p:nvPicPr>
        <p:blipFill>
          <a:blip r:embed="rId2"/>
          <a:stretch>
            <a:fillRect/>
          </a:stretch>
        </p:blipFill>
        <p:spPr>
          <a:xfrm>
            <a:off x="168166" y="934720"/>
            <a:ext cx="3015285" cy="2263158"/>
          </a:xfrm>
          <a:prstGeom prst="rect">
            <a:avLst/>
          </a:prstGeom>
        </p:spPr>
      </p:pic>
      <p:pic>
        <p:nvPicPr>
          <p:cNvPr id="7" name="Picture 6">
            <a:extLst>
              <a:ext uri="{FF2B5EF4-FFF2-40B4-BE49-F238E27FC236}">
                <a16:creationId xmlns:a16="http://schemas.microsoft.com/office/drawing/2014/main" id="{EC834BAF-B384-6D6C-1A5E-C53BCD9B5A1D}"/>
              </a:ext>
            </a:extLst>
          </p:cNvPr>
          <p:cNvPicPr>
            <a:picLocks noChangeAspect="1"/>
          </p:cNvPicPr>
          <p:nvPr/>
        </p:nvPicPr>
        <p:blipFill>
          <a:blip r:embed="rId3"/>
          <a:stretch>
            <a:fillRect/>
          </a:stretch>
        </p:blipFill>
        <p:spPr>
          <a:xfrm>
            <a:off x="168166" y="4299357"/>
            <a:ext cx="3097009" cy="2136954"/>
          </a:xfrm>
          <a:prstGeom prst="rect">
            <a:avLst/>
          </a:prstGeom>
        </p:spPr>
      </p:pic>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44859" y="871876"/>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759258" y="2161535"/>
            <a:ext cx="6400800" cy="512064"/>
          </a:xfrm>
        </p:spPr>
        <p:txBody>
          <a:bodyPr/>
          <a:lstStyle/>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Swing belongs to the Java Foundation Classes (JFC). However, they are not entirely the same. JFC contains a bundle of other items along with Swing.</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Swing has introduced mainly three significant revolutionary advances. It used fewer resources, adds more sophisticated components, and lets the programmer control it’s look-and-feel.</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Pluggable look-and-feel enabled the programmers to make software look the same in any platform as designed for that same system.</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Java Swing API GUI is composed of three segments, Components, Containers, and layout managers.</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Game DESIGN: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r>
              <a:rPr lang="en-US" dirty="0"/>
              <a:t>3</a:t>
            </a:r>
          </a:p>
        </p:txBody>
      </p:sp>
      <p:pic>
        <p:nvPicPr>
          <p:cNvPr id="9" name="Picture 8">
            <a:extLst>
              <a:ext uri="{FF2B5EF4-FFF2-40B4-BE49-F238E27FC236}">
                <a16:creationId xmlns:a16="http://schemas.microsoft.com/office/drawing/2014/main" id="{1F23A280-8773-5FBD-90AE-A09FDB677225}"/>
              </a:ext>
            </a:extLst>
          </p:cNvPr>
          <p:cNvPicPr>
            <a:picLocks noChangeAspect="1"/>
          </p:cNvPicPr>
          <p:nvPr/>
        </p:nvPicPr>
        <p:blipFill>
          <a:blip r:embed="rId2"/>
          <a:stretch>
            <a:fillRect/>
          </a:stretch>
        </p:blipFill>
        <p:spPr>
          <a:xfrm>
            <a:off x="532661" y="2703671"/>
            <a:ext cx="5479304" cy="2938177"/>
          </a:xfrm>
          <a:prstGeom prst="rect">
            <a:avLst/>
          </a:prstGeom>
        </p:spPr>
      </p:pic>
      <p:pic>
        <p:nvPicPr>
          <p:cNvPr id="11" name="Picture 10">
            <a:extLst>
              <a:ext uri="{FF2B5EF4-FFF2-40B4-BE49-F238E27FC236}">
                <a16:creationId xmlns:a16="http://schemas.microsoft.com/office/drawing/2014/main" id="{75629186-E13D-84C6-8388-584E585456C0}"/>
              </a:ext>
            </a:extLst>
          </p:cNvPr>
          <p:cNvPicPr>
            <a:picLocks noChangeAspect="1"/>
          </p:cNvPicPr>
          <p:nvPr/>
        </p:nvPicPr>
        <p:blipFill rotWithShape="1">
          <a:blip r:embed="rId3"/>
          <a:srcRect r="1553" b="7961"/>
          <a:stretch/>
        </p:blipFill>
        <p:spPr>
          <a:xfrm>
            <a:off x="6198067" y="2703671"/>
            <a:ext cx="5461272" cy="2872015"/>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5117089" y="437038"/>
            <a:ext cx="3932238" cy="588963"/>
          </a:xfrm>
        </p:spPr>
        <p:txBody>
          <a:bodyPr/>
          <a:lstStyle/>
          <a:p>
            <a:r>
              <a:rPr lang="en-US" u="sng" dirty="0"/>
              <a:t>ER Diagram Of the Project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r>
              <a:rPr lang="en-US" dirty="0"/>
              <a:t>4</a:t>
            </a:r>
          </a:p>
        </p:txBody>
      </p:sp>
      <p:pic>
        <p:nvPicPr>
          <p:cNvPr id="7" name="Picture 6">
            <a:extLst>
              <a:ext uri="{FF2B5EF4-FFF2-40B4-BE49-F238E27FC236}">
                <a16:creationId xmlns:a16="http://schemas.microsoft.com/office/drawing/2014/main" id="{9D3C2589-1898-D3F8-6A1C-05E2848E5475}"/>
              </a:ext>
            </a:extLst>
          </p:cNvPr>
          <p:cNvPicPr>
            <a:picLocks noChangeAspect="1"/>
          </p:cNvPicPr>
          <p:nvPr/>
        </p:nvPicPr>
        <p:blipFill>
          <a:blip r:embed="rId2"/>
          <a:stretch>
            <a:fillRect/>
          </a:stretch>
        </p:blipFill>
        <p:spPr>
          <a:xfrm>
            <a:off x="6597451" y="1127464"/>
            <a:ext cx="2451876" cy="4829452"/>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0" y="210312"/>
            <a:ext cx="10671048" cy="768096"/>
          </a:xfrm>
        </p:spPr>
        <p:txBody>
          <a:bodyPr/>
          <a:lstStyle/>
          <a:p>
            <a:r>
              <a:rPr lang="en-US" sz="2800" dirty="0">
                <a:latin typeface="Times New Roman" panose="02020603050405020304" pitchFamily="18" charset="0"/>
                <a:cs typeface="Times New Roman" panose="02020603050405020304" pitchFamily="18" charset="0"/>
              </a:rPr>
              <a:t>Features Of The Game</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r>
              <a:rPr lang="en-US" dirty="0"/>
              <a:t>5</a:t>
            </a:r>
          </a:p>
        </p:txBody>
      </p:sp>
      <p:sp>
        <p:nvSpPr>
          <p:cNvPr id="13" name="Text Placeholder 12">
            <a:extLst>
              <a:ext uri="{FF2B5EF4-FFF2-40B4-BE49-F238E27FC236}">
                <a16:creationId xmlns:a16="http://schemas.microsoft.com/office/drawing/2014/main" id="{C54EEB4C-E37F-2702-E76D-01BF5E7121DE}"/>
              </a:ext>
            </a:extLst>
          </p:cNvPr>
          <p:cNvSpPr>
            <a:spLocks noGrp="1"/>
          </p:cNvSpPr>
          <p:nvPr>
            <p:ph type="body" sz="quarter" idx="14"/>
          </p:nvPr>
        </p:nvSpPr>
        <p:spPr>
          <a:xfrm>
            <a:off x="1051869" y="1322771"/>
            <a:ext cx="10881051" cy="3817399"/>
          </a:xfrm>
        </p:spPr>
        <p:txBody>
          <a:bodyPr/>
          <a:lstStyle/>
          <a:p>
            <a:pPr marL="285750" indent="-285750" algn="l">
              <a:buFont typeface="Arial" panose="020B0604020202020204" pitchFamily="34" charset="0"/>
              <a:buChar char="•"/>
            </a:pPr>
            <a:r>
              <a:rPr lang="en-US" sz="1200" b="0" i="1" dirty="0">
                <a:solidFill>
                  <a:srgbClr val="1F1F1F"/>
                </a:solidFill>
                <a:effectLst/>
                <a:latin typeface="Times New Roman" panose="02020603050405020304" pitchFamily="18" charset="0"/>
                <a:cs typeface="Times New Roman" panose="02020603050405020304" pitchFamily="18" charset="0"/>
              </a:rPr>
              <a:t>Cranky Rampage</a:t>
            </a:r>
            <a:r>
              <a:rPr lang="en-US" sz="1200" b="0" i="0" dirty="0">
                <a:solidFill>
                  <a:srgbClr val="1F1F1F"/>
                </a:solidFill>
                <a:effectLst/>
                <a:latin typeface="Times New Roman" panose="02020603050405020304" pitchFamily="18" charset="0"/>
                <a:cs typeface="Times New Roman" panose="02020603050405020304" pitchFamily="18" charset="0"/>
              </a:rPr>
              <a:t> is an arcade game developed.</a:t>
            </a:r>
          </a:p>
          <a:p>
            <a:pPr marL="285750" indent="-285750" algn="l">
              <a:buFont typeface="Arial" panose="020B0604020202020204" pitchFamily="34" charset="0"/>
              <a:buChar char="•"/>
            </a:pPr>
            <a:r>
              <a:rPr lang="en-US" sz="1200" b="0" i="0" dirty="0">
                <a:solidFill>
                  <a:srgbClr val="1F1F1F"/>
                </a:solidFill>
                <a:effectLst/>
                <a:latin typeface="Times New Roman" panose="02020603050405020304" pitchFamily="18" charset="0"/>
                <a:cs typeface="Times New Roman" panose="02020603050405020304" pitchFamily="18" charset="0"/>
              </a:rPr>
              <a:t>The player must avoid obstacles such as cement mixers, falling barrels, and Cranky Kong, who throws objects at Donkey Kong Jr. </a:t>
            </a:r>
            <a:endParaRPr lang="en-US" sz="1200" b="0" dirty="0">
              <a:solidFill>
                <a:srgbClr val="1F1F1F"/>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200" b="0" i="0" dirty="0">
                <a:solidFill>
                  <a:srgbClr val="1F1F1F"/>
                </a:solidFill>
                <a:effectLst/>
                <a:latin typeface="Times New Roman" panose="02020603050405020304" pitchFamily="18" charset="0"/>
                <a:cs typeface="Times New Roman" panose="02020603050405020304" pitchFamily="18" charset="0"/>
              </a:rPr>
              <a:t>The game has four levels, each with its own unique challenges. The first level is the construction site, where Donkey Kong Jr. must avoid cement mixers and falling barrels. The second level is a pipe maze, where Donkey Kong Jr. must find his way through a series of pipes to reach the next level. The third level is a rope ladder climb, where Donkey Kong Jr. must climb up a rope ladder to reach the top of the construction site. The fourth level is the final confrontation with Cranky Kong, where Donkey Kong Jr. must defeat Cranky Kong in order to rescue his father. </a:t>
            </a:r>
          </a:p>
          <a:p>
            <a:pPr marL="285750" indent="-285750" algn="l">
              <a:buFont typeface="Arial" panose="020B0604020202020204" pitchFamily="34" charset="0"/>
              <a:buChar char="•"/>
            </a:pPr>
            <a:r>
              <a:rPr lang="en-US" sz="1200" b="0" i="0" dirty="0">
                <a:solidFill>
                  <a:srgbClr val="1F1F1F"/>
                </a:solidFill>
                <a:effectLst/>
                <a:latin typeface="Google Sans"/>
              </a:rPr>
              <a:t>There are two power-ups in </a:t>
            </a:r>
            <a:r>
              <a:rPr lang="en-US" sz="1200" b="0" i="1" dirty="0">
                <a:solidFill>
                  <a:srgbClr val="1F1F1F"/>
                </a:solidFill>
                <a:effectLst/>
                <a:latin typeface="Google Sans"/>
              </a:rPr>
              <a:t>Cranky Rampage</a:t>
            </a:r>
            <a:r>
              <a:rPr lang="en-US" sz="1200" b="0" i="0" dirty="0">
                <a:solidFill>
                  <a:srgbClr val="1F1F1F"/>
                </a:solidFill>
                <a:effectLst/>
                <a:latin typeface="Google Sans"/>
              </a:rPr>
              <a:t>: the helmet and the hammer. The helmet protects Donkey Kong Jr. from one hit from an enemy. The hammer allows Donkey Kong Jr. to break barrels and stun enemies. </a:t>
            </a:r>
          </a:p>
          <a:p>
            <a:pPr marL="285750" indent="-285750" algn="l">
              <a:buFont typeface="Arial" panose="020B0604020202020204" pitchFamily="34" charset="0"/>
              <a:buChar char="•"/>
            </a:pPr>
            <a:r>
              <a:rPr lang="en-US" sz="1200" b="0" i="1" dirty="0" err="1">
                <a:solidFill>
                  <a:srgbClr val="1F1F1F"/>
                </a:solidFill>
                <a:effectLst/>
                <a:latin typeface="Google Sans"/>
              </a:rPr>
              <a:t>CrAnky</a:t>
            </a:r>
            <a:r>
              <a:rPr lang="en-US" sz="1200" b="0" i="1" dirty="0">
                <a:solidFill>
                  <a:srgbClr val="1F1F1F"/>
                </a:solidFill>
                <a:effectLst/>
                <a:latin typeface="Google Sans"/>
              </a:rPr>
              <a:t> Rampage</a:t>
            </a:r>
            <a:r>
              <a:rPr lang="en-US" sz="1200" b="0" i="0" dirty="0">
                <a:solidFill>
                  <a:srgbClr val="1F1F1F"/>
                </a:solidFill>
                <a:effectLst/>
                <a:latin typeface="Google Sans"/>
              </a:rPr>
              <a:t> is a fun and challenging arcade game that is sure to appeal to gamers of all ages. The game's simple gameplay, colorful graphics, and addictive gameplay make it a must-play for any fan of classic arcade games.</a:t>
            </a:r>
            <a:endParaRPr lang="en-US" sz="1200" b="0" dirty="0">
              <a:solidFill>
                <a:srgbClr val="1F1F1F"/>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930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Java AWT 2D GRAPHICS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r>
              <a:rPr lang="en-US" dirty="0"/>
              <a:t>6</a:t>
            </a:r>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977640" y="2330704"/>
            <a:ext cx="4069080" cy="411480"/>
          </a:xfrm>
        </p:spPr>
        <p:txBody>
          <a:bodyPr/>
          <a:lstStyle/>
          <a:p>
            <a:r>
              <a:rPr lang="en-IN" sz="1500" i="0" dirty="0">
                <a:effectLst/>
                <a:latin typeface="Times New Roman" panose="02020603050405020304" pitchFamily="18" charset="0"/>
                <a:cs typeface="Times New Roman" panose="02020603050405020304" pitchFamily="18" charset="0"/>
              </a:rPr>
              <a:t>Extensive Shape Drawing Capabilities:</a:t>
            </a:r>
          </a:p>
          <a:p>
            <a:endParaRPr lang="en-US" dirty="0">
              <a:latin typeface="Times New Roman" panose="02020603050405020304" pitchFamily="18" charset="0"/>
              <a:cs typeface="Times New Roman" panose="02020603050405020304" pitchFamily="18" charset="0"/>
            </a:endParaRP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2" y="2877312"/>
            <a:ext cx="3741928" cy="1623667"/>
          </a:xfrm>
        </p:spPr>
        <p:txBody>
          <a:bodyPr/>
          <a:lstStyle/>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Draw a variety of basic shapes, including lines, rectangles, circles, and ellipses.</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Fill shapes with solid colors, gradients, or patterns.</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Apply transformations to shapes, such as scaling, rotation, and translation.</a:t>
            </a:r>
          </a:p>
          <a:p>
            <a:endParaRPr lang="en-US" dirty="0"/>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p:txBody>
          <a:bodyPr/>
          <a:lstStyle/>
          <a:p>
            <a:r>
              <a:rPr lang="en-IN" sz="1500" i="0" dirty="0">
                <a:effectLst/>
                <a:latin typeface="Times New Roman" panose="02020603050405020304" pitchFamily="18" charset="0"/>
                <a:cs typeface="Times New Roman" panose="02020603050405020304" pitchFamily="18" charset="0"/>
              </a:rPr>
              <a:t>Text Rendering and Layout:</a:t>
            </a:r>
            <a:endParaRPr lang="en-US" sz="1500" dirty="0">
              <a:latin typeface="Times New Roman" panose="02020603050405020304" pitchFamily="18" charset="0"/>
              <a:cs typeface="Times New Roman" panose="02020603050405020304" pitchFamily="18" charset="0"/>
            </a:endParaRPr>
          </a:p>
        </p:txBody>
      </p:sp>
      <p:sp>
        <p:nvSpPr>
          <p:cNvPr id="14" name="Content Placeholder 13">
            <a:extLst>
              <a:ext uri="{FF2B5EF4-FFF2-40B4-BE49-F238E27FC236}">
                <a16:creationId xmlns:a16="http://schemas.microsoft.com/office/drawing/2014/main" id="{DD1D0BF9-FCAA-67DA-79AB-E6E7E6D2B6A1}"/>
              </a:ext>
            </a:extLst>
          </p:cNvPr>
          <p:cNvSpPr>
            <a:spLocks noGrp="1"/>
          </p:cNvSpPr>
          <p:nvPr>
            <p:ph sz="quarter" idx="4"/>
          </p:nvPr>
        </p:nvSpPr>
        <p:spPr>
          <a:xfrm>
            <a:off x="7754112" y="2877312"/>
            <a:ext cx="3741928" cy="1401725"/>
          </a:xfrm>
        </p:spPr>
        <p:txBody>
          <a:bodyPr/>
          <a:lstStyle/>
          <a:p>
            <a:pPr algn="l">
              <a:buFont typeface="Arial" panose="020B0604020202020204" pitchFamily="34" charset="0"/>
              <a:buChar char="•"/>
            </a:pPr>
            <a:r>
              <a:rPr lang="en-US" b="0" i="0" dirty="0">
                <a:solidFill>
                  <a:srgbClr val="1F1F1F"/>
                </a:solidFill>
                <a:effectLst/>
                <a:latin typeface="Times New Roman" panose="02020603050405020304" pitchFamily="18" charset="0"/>
                <a:cs typeface="Times New Roman" panose="02020603050405020304" pitchFamily="18" charset="0"/>
              </a:rPr>
              <a:t>Render text with different fonts, styles, and colors.</a:t>
            </a:r>
          </a:p>
          <a:p>
            <a:pPr algn="l">
              <a:buFont typeface="Arial" panose="020B0604020202020204" pitchFamily="34" charset="0"/>
              <a:buChar char="•"/>
            </a:pPr>
            <a:r>
              <a:rPr lang="en-US" b="0" i="0" dirty="0">
                <a:solidFill>
                  <a:srgbClr val="1F1F1F"/>
                </a:solidFill>
                <a:effectLst/>
                <a:latin typeface="Times New Roman" panose="02020603050405020304" pitchFamily="18" charset="0"/>
                <a:cs typeface="Times New Roman" panose="02020603050405020304" pitchFamily="18" charset="0"/>
              </a:rPr>
              <a:t>Control text alignment and positioning.</a:t>
            </a:r>
          </a:p>
          <a:p>
            <a:pPr algn="l">
              <a:buFont typeface="Arial" panose="020B0604020202020204" pitchFamily="34" charset="0"/>
              <a:buChar char="•"/>
            </a:pPr>
            <a:r>
              <a:rPr lang="en-US" b="0" i="0" dirty="0">
                <a:solidFill>
                  <a:srgbClr val="1F1F1F"/>
                </a:solidFill>
                <a:effectLst/>
                <a:latin typeface="Times New Roman" panose="02020603050405020304" pitchFamily="18" charset="0"/>
                <a:cs typeface="Times New Roman" panose="02020603050405020304" pitchFamily="18" charset="0"/>
              </a:rPr>
              <a:t>Apply text effects, such as outlining, shadowing, and antialiasing.</a:t>
            </a:r>
          </a:p>
          <a:p>
            <a:endParaRPr lang="en-US" dirty="0"/>
          </a:p>
        </p:txBody>
      </p:sp>
      <p:sp>
        <p:nvSpPr>
          <p:cNvPr id="4" name="TextBox 3">
            <a:extLst>
              <a:ext uri="{FF2B5EF4-FFF2-40B4-BE49-F238E27FC236}">
                <a16:creationId xmlns:a16="http://schemas.microsoft.com/office/drawing/2014/main" id="{DBE86930-9333-49AA-B3F3-4B407FD8C5C6}"/>
              </a:ext>
            </a:extLst>
          </p:cNvPr>
          <p:cNvSpPr txBox="1"/>
          <p:nvPr/>
        </p:nvSpPr>
        <p:spPr>
          <a:xfrm>
            <a:off x="3685032" y="4438836"/>
            <a:ext cx="3741928" cy="369332"/>
          </a:xfrm>
          <a:prstGeom prst="rect">
            <a:avLst/>
          </a:prstGeom>
          <a:noFill/>
        </p:spPr>
        <p:txBody>
          <a:bodyPr wrap="square">
            <a:spAutoFit/>
          </a:bodyPr>
          <a:lstStyle/>
          <a:p>
            <a:r>
              <a:rPr lang="en-IN" sz="1500" b="1" i="0" dirty="0">
                <a:solidFill>
                  <a:schemeClr val="accent6"/>
                </a:solidFill>
                <a:effectLst/>
                <a:latin typeface="Times New Roman" panose="02020603050405020304" pitchFamily="18" charset="0"/>
                <a:cs typeface="Times New Roman" panose="02020603050405020304" pitchFamily="18" charset="0"/>
              </a:rPr>
              <a:t>Image Handling and Manipulation</a:t>
            </a:r>
            <a:r>
              <a:rPr lang="en-IN" b="1" i="0" dirty="0">
                <a:solidFill>
                  <a:srgbClr val="1F1F1F"/>
                </a:solidFill>
                <a:effectLst/>
                <a:latin typeface="Google Sans"/>
              </a:rPr>
              <a:t>:</a:t>
            </a:r>
            <a:endParaRPr lang="en-US"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AAA4DBA-DB20-7ABE-B120-12E373FF86D9}"/>
              </a:ext>
            </a:extLst>
          </p:cNvPr>
          <p:cNvSpPr txBox="1"/>
          <p:nvPr/>
        </p:nvSpPr>
        <p:spPr>
          <a:xfrm>
            <a:off x="3795204" y="4892364"/>
            <a:ext cx="3741928" cy="1523494"/>
          </a:xfrm>
          <a:prstGeom prst="rect">
            <a:avLst/>
          </a:prstGeom>
          <a:noFill/>
        </p:spPr>
        <p:txBody>
          <a:bodyPr wrap="square">
            <a:spAutoFit/>
          </a:bodyPr>
          <a:lstStyle/>
          <a:p>
            <a:pPr algn="l">
              <a:buFont typeface="Arial" panose="020B0604020202020204" pitchFamily="34" charset="0"/>
              <a:buChar char="•"/>
            </a:pPr>
            <a:r>
              <a:rPr lang="en-US" sz="1500" b="0" i="0" dirty="0">
                <a:solidFill>
                  <a:srgbClr val="1F1F1F"/>
                </a:solidFill>
                <a:effectLst/>
                <a:latin typeface="Google Sans"/>
              </a:rPr>
              <a:t>Load and display images in various formats, including JPEG, PNG, and GIF.</a:t>
            </a:r>
          </a:p>
          <a:p>
            <a:pPr algn="l">
              <a:buFont typeface="Arial" panose="020B0604020202020204" pitchFamily="34" charset="0"/>
              <a:buChar char="•"/>
            </a:pPr>
            <a:r>
              <a:rPr lang="en-US" sz="1500" b="0" i="0" dirty="0">
                <a:solidFill>
                  <a:srgbClr val="1F1F1F"/>
                </a:solidFill>
                <a:effectLst/>
                <a:latin typeface="Google Sans"/>
              </a:rPr>
              <a:t>Draw images directly onto the canvas.</a:t>
            </a:r>
          </a:p>
          <a:p>
            <a:pPr algn="l">
              <a:buFont typeface="Arial" panose="020B0604020202020204" pitchFamily="34" charset="0"/>
              <a:buChar char="•"/>
            </a:pPr>
            <a:r>
              <a:rPr lang="en-US" sz="1500" b="0" i="0" dirty="0">
                <a:solidFill>
                  <a:srgbClr val="1F1F1F"/>
                </a:solidFill>
                <a:effectLst/>
                <a:latin typeface="Google Sans"/>
              </a:rPr>
              <a:t>Apply transformations to images, such as scaling, rotation, and flipping.</a:t>
            </a:r>
          </a:p>
          <a:p>
            <a:pPr algn="l">
              <a:buFont typeface="Arial" panose="020B0604020202020204" pitchFamily="34" charset="0"/>
              <a:buChar char="•"/>
            </a:pPr>
            <a:endParaRPr lang="en-US" b="0" i="0" dirty="0">
              <a:solidFill>
                <a:schemeClr val="tx1"/>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C06BA19-9061-CFAC-75F9-2A8F42C581AD}"/>
              </a:ext>
            </a:extLst>
          </p:cNvPr>
          <p:cNvSpPr txBox="1"/>
          <p:nvPr/>
        </p:nvSpPr>
        <p:spPr>
          <a:xfrm>
            <a:off x="7754112" y="4414165"/>
            <a:ext cx="4008801" cy="877163"/>
          </a:xfrm>
          <a:prstGeom prst="rect">
            <a:avLst/>
          </a:prstGeom>
          <a:noFill/>
        </p:spPr>
        <p:txBody>
          <a:bodyPr wrap="square">
            <a:spAutoFit/>
          </a:bodyPr>
          <a:lstStyle/>
          <a:p>
            <a:pPr algn="l"/>
            <a:r>
              <a:rPr lang="en-IN" sz="1500" b="1" i="0" dirty="0">
                <a:solidFill>
                  <a:schemeClr val="accent6"/>
                </a:solidFill>
                <a:effectLst/>
                <a:latin typeface="Times New Roman" panose="02020603050405020304" pitchFamily="18" charset="0"/>
                <a:cs typeface="Times New Roman" panose="02020603050405020304" pitchFamily="18" charset="0"/>
              </a:rPr>
              <a:t>Advanced Graphics Techniques:</a:t>
            </a:r>
          </a:p>
          <a:p>
            <a:br>
              <a:rPr lang="en-IN" b="0" i="0" dirty="0">
                <a:solidFill>
                  <a:srgbClr val="1F1F1F"/>
                </a:solidFill>
                <a:effectLst/>
                <a:latin typeface="Google Sans"/>
              </a:rPr>
            </a:br>
            <a:endParaRPr lang="en-US"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106D80E-4D67-2F08-5F71-5CDFDD866A17}"/>
              </a:ext>
            </a:extLst>
          </p:cNvPr>
          <p:cNvSpPr txBox="1"/>
          <p:nvPr/>
        </p:nvSpPr>
        <p:spPr>
          <a:xfrm>
            <a:off x="7426960" y="4852746"/>
            <a:ext cx="4584527" cy="1246495"/>
          </a:xfrm>
          <a:prstGeom prst="rect">
            <a:avLst/>
          </a:prstGeom>
          <a:noFill/>
        </p:spPr>
        <p:txBody>
          <a:bodyPr wrap="square">
            <a:spAutoFit/>
          </a:bodyPr>
          <a:lstStyle/>
          <a:p>
            <a:pPr algn="l">
              <a:buFont typeface="Arial" panose="020B0604020202020204" pitchFamily="34" charset="0"/>
              <a:buChar char="•"/>
            </a:pPr>
            <a:r>
              <a:rPr lang="en-US" sz="1500" b="0" i="0" dirty="0">
                <a:solidFill>
                  <a:srgbClr val="1F1F1F"/>
                </a:solidFill>
                <a:effectLst/>
                <a:latin typeface="Times New Roman" panose="02020603050405020304" pitchFamily="18" charset="0"/>
                <a:cs typeface="Times New Roman" panose="02020603050405020304" pitchFamily="18" charset="0"/>
              </a:rPr>
              <a:t>Implement antialiasing to smooth edges and improve image quality.</a:t>
            </a:r>
          </a:p>
          <a:p>
            <a:pPr algn="l">
              <a:buFont typeface="Arial" panose="020B0604020202020204" pitchFamily="34" charset="0"/>
              <a:buChar char="•"/>
            </a:pPr>
            <a:r>
              <a:rPr lang="en-US" sz="1500" b="0" i="0" dirty="0">
                <a:solidFill>
                  <a:srgbClr val="1F1F1F"/>
                </a:solidFill>
                <a:effectLst/>
                <a:latin typeface="Times New Roman" panose="02020603050405020304" pitchFamily="18" charset="0"/>
                <a:cs typeface="Times New Roman" panose="02020603050405020304" pitchFamily="18" charset="0"/>
              </a:rPr>
              <a:t>Apply clipping to restrict the drawing area.</a:t>
            </a:r>
          </a:p>
          <a:p>
            <a:pPr algn="l">
              <a:buFont typeface="Arial" panose="020B0604020202020204" pitchFamily="34" charset="0"/>
              <a:buChar char="•"/>
            </a:pPr>
            <a:r>
              <a:rPr lang="en-US" sz="1500" b="0" i="0" dirty="0">
                <a:solidFill>
                  <a:srgbClr val="1F1F1F"/>
                </a:solidFill>
                <a:effectLst/>
                <a:latin typeface="Times New Roman" panose="02020603050405020304" pitchFamily="18" charset="0"/>
                <a:cs typeface="Times New Roman" panose="02020603050405020304" pitchFamily="18" charset="0"/>
              </a:rPr>
              <a:t>Use stroke attributes to control line width, style, and cap.</a:t>
            </a:r>
          </a:p>
        </p:txBody>
      </p:sp>
    </p:spTree>
    <p:extLst>
      <p:ext uri="{BB962C8B-B14F-4D97-AF65-F5344CB8AC3E}">
        <p14:creationId xmlns:p14="http://schemas.microsoft.com/office/powerpoint/2010/main" val="317028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CBA0C-60FD-87CD-2E2C-5D0E67CE84B9}"/>
              </a:ext>
            </a:extLst>
          </p:cNvPr>
          <p:cNvSpPr>
            <a:spLocks noGrp="1"/>
          </p:cNvSpPr>
          <p:nvPr>
            <p:ph type="ctrTitle"/>
          </p:nvPr>
        </p:nvSpPr>
        <p:spPr>
          <a:xfrm>
            <a:off x="1189697" y="279469"/>
            <a:ext cx="4169664" cy="667512"/>
          </a:xfrm>
        </p:spPr>
        <p:txBody>
          <a:bodyPr/>
          <a:lstStyle/>
          <a:p>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ASPECT &amp; outcomes</a:t>
            </a:r>
            <a:endParaRPr lang="en-IN"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B56F5C2-A3FC-4722-EE4B-D9D6999F93E6}"/>
              </a:ext>
            </a:extLst>
          </p:cNvPr>
          <p:cNvSpPr>
            <a:spLocks noGrp="1"/>
          </p:cNvSpPr>
          <p:nvPr>
            <p:ph type="subTitle" idx="1"/>
          </p:nvPr>
        </p:nvSpPr>
        <p:spPr>
          <a:xfrm>
            <a:off x="444504" y="1399772"/>
            <a:ext cx="6568855" cy="2176272"/>
          </a:xfrm>
        </p:spPr>
        <p:txBody>
          <a:bodyPr/>
          <a:lstStyle/>
          <a:p>
            <a:pPr algn="l"/>
            <a:r>
              <a:rPr lang="en-US" sz="1800" b="1" i="0" dirty="0">
                <a:effectLst/>
                <a:latin typeface="Times New Roman" panose="02020603050405020304" pitchFamily="18" charset="0"/>
                <a:cs typeface="Times New Roman" panose="02020603050405020304" pitchFamily="18" charset="0"/>
              </a:rPr>
              <a:t>Project Challenges:</a:t>
            </a:r>
          </a:p>
          <a:p>
            <a:pPr algn="l">
              <a:buFont typeface="Arial" panose="020B0604020202020204" pitchFamily="34" charset="0"/>
              <a:buChar char="•"/>
            </a:pPr>
            <a:r>
              <a:rPr lang="en-US" sz="1400" b="0" i="0" dirty="0">
                <a:solidFill>
                  <a:srgbClr val="1F1F1F"/>
                </a:solidFill>
                <a:effectLst/>
                <a:latin typeface="Times New Roman" panose="02020603050405020304" pitchFamily="18" charset="0"/>
                <a:cs typeface="Times New Roman" panose="02020603050405020304" pitchFamily="18" charset="0"/>
              </a:rPr>
              <a:t>Recreating the precise timing and behavior of the original arcade game elements.</a:t>
            </a:r>
          </a:p>
          <a:p>
            <a:pPr algn="l">
              <a:buFont typeface="Arial" panose="020B0604020202020204" pitchFamily="34" charset="0"/>
              <a:buChar char="•"/>
            </a:pPr>
            <a:r>
              <a:rPr lang="en-US" sz="1400" b="0" i="0" dirty="0">
                <a:solidFill>
                  <a:srgbClr val="1F1F1F"/>
                </a:solidFill>
                <a:effectLst/>
                <a:latin typeface="Times New Roman" panose="02020603050405020304" pitchFamily="18" charset="0"/>
                <a:cs typeface="Times New Roman" panose="02020603050405020304" pitchFamily="18" charset="0"/>
              </a:rPr>
              <a:t>Optimizing graphics performance for smooth gameplay on various systems.</a:t>
            </a:r>
          </a:p>
          <a:p>
            <a:pPr algn="l">
              <a:buFont typeface="Arial" panose="020B0604020202020204" pitchFamily="34" charset="0"/>
              <a:buChar char="•"/>
            </a:pPr>
            <a:r>
              <a:rPr lang="en-US" sz="1400" b="0" i="0" dirty="0">
                <a:solidFill>
                  <a:srgbClr val="1F1F1F"/>
                </a:solidFill>
                <a:effectLst/>
                <a:latin typeface="Times New Roman" panose="02020603050405020304" pitchFamily="18" charset="0"/>
                <a:cs typeface="Times New Roman" panose="02020603050405020304" pitchFamily="18" charset="0"/>
              </a:rPr>
              <a:t>Ensuring compatibility with different Java Swing environments and operating systems.</a:t>
            </a:r>
          </a:p>
          <a:p>
            <a:pPr algn="l"/>
            <a:r>
              <a:rPr lang="en-US" sz="1800" b="1" i="0" dirty="0">
                <a:latin typeface="Times New Roman" panose="02020603050405020304" pitchFamily="18" charset="0"/>
                <a:cs typeface="Times New Roman" panose="02020603050405020304" pitchFamily="18" charset="0"/>
              </a:rPr>
              <a:t>Project Outcomes:</a:t>
            </a:r>
          </a:p>
          <a:p>
            <a:pPr algn="l">
              <a:buFont typeface="Arial" panose="020B0604020202020204" pitchFamily="34" charset="0"/>
              <a:buChar char="•"/>
            </a:pPr>
            <a:r>
              <a:rPr lang="en-US" sz="1400" b="0" i="0" dirty="0">
                <a:solidFill>
                  <a:srgbClr val="1F1F1F"/>
                </a:solidFill>
                <a:effectLst/>
                <a:latin typeface="Times New Roman" panose="02020603050405020304" pitchFamily="18" charset="0"/>
                <a:cs typeface="Times New Roman" panose="02020603050405020304" pitchFamily="18" charset="0"/>
              </a:rPr>
              <a:t>A fully functional Cranky Rampage 2D game playable on modern platforms.</a:t>
            </a:r>
          </a:p>
          <a:p>
            <a:pPr algn="l">
              <a:buFont typeface="Arial" panose="020B0604020202020204" pitchFamily="34" charset="0"/>
              <a:buChar char="•"/>
            </a:pPr>
            <a:r>
              <a:rPr lang="en-US" sz="1400" b="0" i="0" dirty="0">
                <a:solidFill>
                  <a:srgbClr val="1F1F1F"/>
                </a:solidFill>
                <a:effectLst/>
                <a:latin typeface="Times New Roman" panose="02020603050405020304" pitchFamily="18" charset="0"/>
                <a:cs typeface="Times New Roman" panose="02020603050405020304" pitchFamily="18" charset="0"/>
              </a:rPr>
              <a:t>Enhanced understanding of Java Swing's graphics capabilities for 2D game development.</a:t>
            </a:r>
          </a:p>
          <a:p>
            <a:pPr algn="l">
              <a:buFont typeface="Arial" panose="020B0604020202020204" pitchFamily="34" charset="0"/>
              <a:buChar char="•"/>
            </a:pPr>
            <a:r>
              <a:rPr lang="en-US" sz="1400" b="0" i="0" dirty="0">
                <a:solidFill>
                  <a:srgbClr val="1F1F1F"/>
                </a:solidFill>
                <a:effectLst/>
                <a:latin typeface="Times New Roman" panose="02020603050405020304" pitchFamily="18" charset="0"/>
                <a:cs typeface="Times New Roman" panose="02020603050405020304" pitchFamily="18" charset="0"/>
              </a:rPr>
              <a:t>Valuable experience in applying game development principles and techniques.</a:t>
            </a:r>
          </a:p>
          <a:p>
            <a:pPr algn="l"/>
            <a:r>
              <a:rPr lang="en-US" sz="1800" b="1" i="0" dirty="0">
                <a:latin typeface="Times New Roman" panose="02020603050405020304" pitchFamily="18" charset="0"/>
                <a:cs typeface="Times New Roman" panose="02020603050405020304" pitchFamily="18" charset="0"/>
              </a:rPr>
              <a:t>Future Directions:</a:t>
            </a:r>
          </a:p>
          <a:p>
            <a:pPr algn="l">
              <a:buFont typeface="Arial" panose="020B0604020202020204" pitchFamily="34" charset="0"/>
              <a:buChar char="•"/>
            </a:pPr>
            <a:r>
              <a:rPr lang="en-US" sz="1400" b="0" i="0" dirty="0">
                <a:solidFill>
                  <a:srgbClr val="1F1F1F"/>
                </a:solidFill>
                <a:effectLst/>
                <a:latin typeface="Times New Roman" panose="02020603050405020304" pitchFamily="18" charset="0"/>
                <a:cs typeface="Times New Roman" panose="02020603050405020304" pitchFamily="18" charset="0"/>
              </a:rPr>
              <a:t>Further refinement of graphics and sound effects for a more polished gaming experience.</a:t>
            </a:r>
          </a:p>
          <a:p>
            <a:pPr algn="l">
              <a:buFont typeface="Arial" panose="020B0604020202020204" pitchFamily="34" charset="0"/>
              <a:buChar char="•"/>
            </a:pPr>
            <a:r>
              <a:rPr lang="en-US" sz="1400" b="0" i="0" dirty="0">
                <a:solidFill>
                  <a:srgbClr val="1F1F1F"/>
                </a:solidFill>
                <a:effectLst/>
                <a:latin typeface="Times New Roman" panose="02020603050405020304" pitchFamily="18" charset="0"/>
                <a:cs typeface="Times New Roman" panose="02020603050405020304" pitchFamily="18" charset="0"/>
              </a:rPr>
              <a:t>Introduction of additional levels and gameplay elements to expand the game's content.</a:t>
            </a:r>
          </a:p>
          <a:p>
            <a:pPr algn="l">
              <a:buFont typeface="Arial" panose="020B0604020202020204" pitchFamily="34" charset="0"/>
              <a:buChar char="•"/>
            </a:pPr>
            <a:r>
              <a:rPr lang="en-US" sz="1400" b="0" i="0" dirty="0">
                <a:solidFill>
                  <a:srgbClr val="1F1F1F"/>
                </a:solidFill>
                <a:effectLst/>
                <a:latin typeface="Times New Roman" panose="02020603050405020304" pitchFamily="18" charset="0"/>
                <a:cs typeface="Times New Roman" panose="02020603050405020304" pitchFamily="18" charset="0"/>
              </a:rPr>
              <a:t>Exploration of cross-platform deployment options to reach a wider audience.</a:t>
            </a:r>
          </a:p>
          <a:p>
            <a:endParaRPr lang="en-IN" dirty="0"/>
          </a:p>
        </p:txBody>
      </p:sp>
    </p:spTree>
    <p:extLst>
      <p:ext uri="{BB962C8B-B14F-4D97-AF65-F5344CB8AC3E}">
        <p14:creationId xmlns:p14="http://schemas.microsoft.com/office/powerpoint/2010/main" val="2847617778"/>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{69D81C10-884A-4549-B7E2-3AA7206B4E1C}tf78438558_win32</Template>
  <TotalTime>190</TotalTime>
  <Words>937</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Google Sans</vt:lpstr>
      <vt:lpstr>Sabon Next LT</vt:lpstr>
      <vt:lpstr>Times New Roman</vt:lpstr>
      <vt:lpstr>Office Theme</vt:lpstr>
      <vt:lpstr>2D GAME IN JAVA USING SWING </vt:lpstr>
      <vt:lpstr>AGENDA</vt:lpstr>
      <vt:lpstr>Introduction TO JAVA SWING</vt:lpstr>
      <vt:lpstr>PRIMARY GOALS</vt:lpstr>
      <vt:lpstr>Game DESIGN: </vt:lpstr>
      <vt:lpstr>PowerPoint Presentation</vt:lpstr>
      <vt:lpstr>Features Of The Game</vt:lpstr>
      <vt:lpstr>Java AWT 2D GRAPHICS </vt:lpstr>
      <vt:lpstr>Future ASPECT &amp; outcomes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 GAME IN JAVA USING SWING </dc:title>
  <dc:subject/>
  <dc:creator>Abhinandan Bakshi</dc:creator>
  <cp:lastModifiedBy>Abhinandan Bakshi</cp:lastModifiedBy>
  <cp:revision>1</cp:revision>
  <dcterms:created xsi:type="dcterms:W3CDTF">2023-11-15T17:19:26Z</dcterms:created>
  <dcterms:modified xsi:type="dcterms:W3CDTF">2023-11-16T05:46:51Z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