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109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chaudharyji2/Secure-Data-Hiding-In-image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Rahul Chaudhary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Delhi Skill And Entrepreneurship University  ( CSE  Department 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A99674-65E5-0047-C295-CEC4DE5E5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714" y="948690"/>
            <a:ext cx="1033532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Mechanisms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steganography for added security.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 to prevent unauthorized decryption.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Image Processing Techniques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intelligent data embedding.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pixel manipulation for better concealment without noticeable distortion.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Accessibility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(Android/iOS) for easy encryption and decryption.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steganography tool for online secure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Blockchain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and track secure transmissions.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authenticity and preventing unauthorized modifications.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Media Formats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the project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video, audio, and 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formats.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for video streaming.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Detection and Prevention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steganalysis to identify potential hidden data threats.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anomaly detection in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FDA693-A47F-8366-54D5-76AC19EB3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697094"/>
            <a:ext cx="112775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securing sensitive information is a critical challenge. Traditional encryption methods ensure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confidentiality but may attract attention . Steganography offers a covert approach by embedding secret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within digital images, making detection difficult. This project focuses on developing a secure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steganographic system that allows users to hide and retrieve confidential data from images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and a password-based authentication mechanism.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 – The core programming language for implementing steganography.</a:t>
            </a:r>
          </a:p>
          <a:p>
            <a:pPr marL="0" indent="0">
              <a:buNone/>
            </a:pPr>
            <a:r>
              <a:rPr lang="en-US" b="1" dirty="0"/>
              <a:t>OpenCV (cv2)</a:t>
            </a:r>
            <a:r>
              <a:rPr lang="en-US" dirty="0"/>
              <a:t> – Used for image processing and manipulation.</a:t>
            </a:r>
          </a:p>
          <a:p>
            <a:pPr marL="0" indent="0">
              <a:buNone/>
            </a:pPr>
            <a:r>
              <a:rPr lang="en-US" b="1" dirty="0" err="1"/>
              <a:t>Tkinter</a:t>
            </a:r>
            <a:r>
              <a:rPr lang="en-US" dirty="0"/>
              <a:t> – For creating a graphical user interface (GUI) to interact with the system.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US" b="1" dirty="0"/>
              <a:t>NumPy</a:t>
            </a:r>
            <a:r>
              <a:rPr lang="en-US" dirty="0"/>
              <a:t> – Used for handling image arrays and pixel modifications efficiently.</a:t>
            </a:r>
          </a:p>
          <a:p>
            <a:pPr marL="0" indent="0">
              <a:buNone/>
            </a:pPr>
            <a:r>
              <a:rPr lang="en-US" b="1" dirty="0"/>
              <a:t>OS Module</a:t>
            </a:r>
            <a:r>
              <a:rPr lang="en-US" dirty="0"/>
              <a:t> – For file handling operations like opening and saving images.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Password-Protected Steganography</a:t>
            </a:r>
            <a:r>
              <a:rPr lang="en-US" sz="2000" dirty="0"/>
              <a:t> – Unlike basic steganographic tools, this project adds an extra layer of security with password authentication before decryption.</a:t>
            </a:r>
          </a:p>
          <a:p>
            <a:pPr marL="0" indent="0">
              <a:buNone/>
            </a:pPr>
            <a:r>
              <a:rPr lang="en-US" sz="2000" b="1" dirty="0"/>
              <a:t>User-Friendly GUI</a:t>
            </a:r>
            <a:r>
              <a:rPr lang="en-US" sz="2000" dirty="0"/>
              <a:t> – A well-designed graphical user interface (GUI) using  </a:t>
            </a:r>
            <a:r>
              <a:rPr lang="en-US" sz="2000" dirty="0" err="1"/>
              <a:t>Tkinter</a:t>
            </a:r>
            <a:r>
              <a:rPr lang="en-US" sz="2000" dirty="0"/>
              <a:t> makes it easy for users to hide and retrieve messages without technical knowledge.</a:t>
            </a:r>
          </a:p>
          <a:p>
            <a:pPr marL="0" indent="0">
              <a:buNone/>
            </a:pPr>
            <a:r>
              <a:rPr lang="en-US" sz="2000" b="1" dirty="0"/>
              <a:t>Efficient Pixel-Level Encoding</a:t>
            </a:r>
            <a:r>
              <a:rPr lang="en-US" sz="2000" dirty="0"/>
              <a:t> – The message is embedded at the pixel level, making it nearly undetectable while maintaining image quality.</a:t>
            </a:r>
          </a:p>
          <a:p>
            <a:pPr marL="0" indent="0">
              <a:buNone/>
            </a:pPr>
            <a:r>
              <a:rPr lang="en-US" sz="2000" b="1" dirty="0"/>
              <a:t>Cross-Platform Compatibility</a:t>
            </a:r>
            <a:r>
              <a:rPr lang="en-US" sz="2000" dirty="0"/>
              <a:t> – The project runs on multiple operating systems, including Windows and Linux, without requiring heavy dependencies.</a:t>
            </a:r>
          </a:p>
          <a:p>
            <a:pPr marL="0" indent="0">
              <a:buNone/>
            </a:pPr>
            <a:r>
              <a:rPr lang="en-US" sz="2000" b="1" dirty="0"/>
              <a:t>Real-Time Encryption &amp; Decryption</a:t>
            </a:r>
            <a:r>
              <a:rPr lang="en-US" sz="2000" dirty="0"/>
              <a:t> – The system ensures fast and secure message hiding and extraction with minimal processing time.</a:t>
            </a:r>
          </a:p>
          <a:p>
            <a:pPr marL="0" indent="0">
              <a:buNone/>
            </a:pPr>
            <a:r>
              <a:rPr lang="en-US" sz="2000" b="1" dirty="0"/>
              <a:t>Dynamic Message Length Support</a:t>
            </a:r>
            <a:r>
              <a:rPr lang="en-US" sz="2000" dirty="0"/>
              <a:t> – The algorithm adapts to varying message lengths, allowing flexible data hiding without corrupting the image.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0D103A-B6FB-E05B-3193-B020D636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Pixel-Level Encoding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pixel level, making it nearly undetectable while maintaining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292D6E-A6E8-165A-C9D4-AFF03C32E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129" y="2328699"/>
            <a:ext cx="11790407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000" b="1" dirty="0"/>
              <a:t>Cybersecurity Professionals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To securely communicate sensitive information without attracting attention.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transmit confidential data safely in restricted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data exchange and covert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intellectual property and internal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who want to send private messages securely without encryption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analyze and detect hidden messages in digital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benefits anyone needing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transmission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24624F-83EF-51EA-6830-291AADB71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3" y="1839633"/>
            <a:ext cx="7562626" cy="4673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C457F-E37F-E704-5F58-9BB67326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447" y="702156"/>
            <a:ext cx="3722146" cy="2611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606B71-7B2E-6B83-DE54-6F2D8A6FB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447" y="3544646"/>
            <a:ext cx="3818966" cy="28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"Secure Data Hiding in Images Using Steganography"</a:t>
            </a:r>
            <a:r>
              <a:rPr lang="en-US" dirty="0"/>
              <a:t> project successfully demonstrates a robust and efficient method for concealing sensitive information within digital images. By integrating </a:t>
            </a:r>
            <a:r>
              <a:rPr lang="en-US" b="1" dirty="0"/>
              <a:t>password protection</a:t>
            </a:r>
            <a:r>
              <a:rPr lang="en-US" dirty="0"/>
              <a:t>, </a:t>
            </a:r>
            <a:r>
              <a:rPr lang="en-US" b="1" dirty="0"/>
              <a:t>pixel-level encoding</a:t>
            </a:r>
            <a:r>
              <a:rPr lang="en-US" dirty="0"/>
              <a:t>, and a </a:t>
            </a:r>
            <a:r>
              <a:rPr lang="en-US" b="1" dirty="0"/>
              <a:t>user-friendly GUI</a:t>
            </a:r>
            <a:r>
              <a:rPr lang="en-US" dirty="0"/>
              <a:t>, the system ensures secure and undetectable data transmission. The use of </a:t>
            </a:r>
            <a:r>
              <a:rPr lang="en-US" b="1" dirty="0"/>
              <a:t>OpenCV,  </a:t>
            </a:r>
            <a:r>
              <a:rPr lang="en-US" b="1" dirty="0" err="1"/>
              <a:t>Tkinter</a:t>
            </a:r>
            <a:r>
              <a:rPr lang="en-US" b="1" dirty="0"/>
              <a:t>, and NumPy</a:t>
            </a:r>
            <a:r>
              <a:rPr lang="en-US" dirty="0"/>
              <a:t> enhances performance and accessibility, making it suitable for various applications, including </a:t>
            </a:r>
            <a:r>
              <a:rPr lang="en-US" b="1" dirty="0"/>
              <a:t>cybersecurity, government communication, and personal data protection</a:t>
            </a:r>
            <a:r>
              <a:rPr lang="en-US" dirty="0"/>
              <a:t>.</a:t>
            </a:r>
          </a:p>
          <a:p>
            <a:r>
              <a:rPr lang="en-US" dirty="0"/>
              <a:t>This project highlights the power of steganography in modern digital security and provides a </a:t>
            </a:r>
            <a:r>
              <a:rPr lang="en-US" b="1" dirty="0"/>
              <a:t>practical, secure, and easy-to-use</a:t>
            </a:r>
            <a:r>
              <a:rPr lang="en-US" dirty="0"/>
              <a:t> solution for covert communication. Future enhancements could include </a:t>
            </a:r>
            <a:r>
              <a:rPr lang="en-US" b="1" dirty="0"/>
              <a:t>advanced encryption techniques, AI-based steganalysis prevention, and support for multiple file formats</a:t>
            </a:r>
            <a:r>
              <a:rPr lang="en-US" dirty="0"/>
              <a:t> to further strengthen security. 🚀🔐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 :</a:t>
            </a:r>
            <a:r>
              <a:rPr lang="en-IN" dirty="0">
                <a:hlinkClick r:id="rId2"/>
              </a:rPr>
              <a:t>https://github.com/Rahulchaudharyji2/Secure-Data-Hiding-In-image-using-</a:t>
            </a:r>
            <a:r>
              <a:rPr lang="en-IN" dirty="0" err="1">
                <a:hlinkClick r:id="rId2"/>
              </a:rPr>
              <a:t>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734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: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Chaudhary</cp:lastModifiedBy>
  <cp:revision>26</cp:revision>
  <dcterms:created xsi:type="dcterms:W3CDTF">2021-05-26T16:50:10Z</dcterms:created>
  <dcterms:modified xsi:type="dcterms:W3CDTF">2025-02-26T13:44:38Z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