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87" r:id="rId10"/>
    <p:sldId id="28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6" r:id="rId30"/>
    <p:sldId id="284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FC4D9-C665-4695-BC00-5B506296861D}" v="41" dt="2022-11-05T13:18:07.7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Chauhan" userId="7935416f649a3304" providerId="LiveId" clId="{64CFC4D9-C665-4695-BC00-5B506296861D}"/>
    <pc:docChg chg="undo custSel addSld delSld modSld">
      <pc:chgData name="Rahul Chauhan" userId="7935416f649a3304" providerId="LiveId" clId="{64CFC4D9-C665-4695-BC00-5B506296861D}" dt="2022-11-05T13:30:08.324" v="1310" actId="1076"/>
      <pc:docMkLst>
        <pc:docMk/>
      </pc:docMkLst>
      <pc:sldChg chg="modSp mod">
        <pc:chgData name="Rahul Chauhan" userId="7935416f649a3304" providerId="LiveId" clId="{64CFC4D9-C665-4695-BC00-5B506296861D}" dt="2022-11-05T13:27:55.707" v="1301" actId="20577"/>
        <pc:sldMkLst>
          <pc:docMk/>
          <pc:sldMk cId="0" sldId="256"/>
        </pc:sldMkLst>
        <pc:spChg chg="mod">
          <ac:chgData name="Rahul Chauhan" userId="7935416f649a3304" providerId="LiveId" clId="{64CFC4D9-C665-4695-BC00-5B506296861D}" dt="2022-11-05T13:27:55.707" v="130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hul Chauhan" userId="7935416f649a3304" providerId="LiveId" clId="{64CFC4D9-C665-4695-BC00-5B506296861D}" dt="2022-11-05T09:32:59.673" v="14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mod">
        <pc:chgData name="Rahul Chauhan" userId="7935416f649a3304" providerId="LiveId" clId="{64CFC4D9-C665-4695-BC00-5B506296861D}" dt="2022-11-05T09:33:10.733" v="144" actId="478"/>
        <pc:sldMkLst>
          <pc:docMk/>
          <pc:sldMk cId="0" sldId="257"/>
        </pc:sldMkLst>
        <pc:grpChg chg="del">
          <ac:chgData name="Rahul Chauhan" userId="7935416f649a3304" providerId="LiveId" clId="{64CFC4D9-C665-4695-BC00-5B506296861D}" dt="2022-11-05T09:33:10.733" v="144" actId="478"/>
          <ac:grpSpMkLst>
            <pc:docMk/>
            <pc:sldMk cId="0" sldId="257"/>
            <ac:grpSpMk id="2" creationId="{00000000-0000-0000-0000-000000000000}"/>
          </ac:grpSpMkLst>
        </pc:grpChg>
      </pc:sldChg>
      <pc:sldChg chg="delSp modSp mod">
        <pc:chgData name="Rahul Chauhan" userId="7935416f649a3304" providerId="LiveId" clId="{64CFC4D9-C665-4695-BC00-5B506296861D}" dt="2022-11-05T09:37:19.223" v="244" actId="20577"/>
        <pc:sldMkLst>
          <pc:docMk/>
          <pc:sldMk cId="0" sldId="258"/>
        </pc:sldMkLst>
        <pc:spChg chg="mod">
          <ac:chgData name="Rahul Chauhan" userId="7935416f649a3304" providerId="LiveId" clId="{64CFC4D9-C665-4695-BC00-5B506296861D}" dt="2022-11-05T09:35:25.673" v="179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Rahul Chauhan" userId="7935416f649a3304" providerId="LiveId" clId="{64CFC4D9-C665-4695-BC00-5B506296861D}" dt="2022-11-05T09:37:14.252" v="239" actId="13926"/>
          <ac:spMkLst>
            <pc:docMk/>
            <pc:sldMk cId="0" sldId="258"/>
            <ac:spMk id="7" creationId="{00000000-0000-0000-0000-000000000000}"/>
          </ac:spMkLst>
        </pc:spChg>
        <pc:spChg chg="mod">
          <ac:chgData name="Rahul Chauhan" userId="7935416f649a3304" providerId="LiveId" clId="{64CFC4D9-C665-4695-BC00-5B506296861D}" dt="2022-11-05T09:37:19.223" v="244" actId="20577"/>
          <ac:spMkLst>
            <pc:docMk/>
            <pc:sldMk cId="0" sldId="258"/>
            <ac:spMk id="8" creationId="{00000000-0000-0000-0000-000000000000}"/>
          </ac:spMkLst>
        </pc:spChg>
        <pc:grpChg chg="mod">
          <ac:chgData name="Rahul Chauhan" userId="7935416f649a3304" providerId="LiveId" clId="{64CFC4D9-C665-4695-BC00-5B506296861D}" dt="2022-11-05T09:36:50.588" v="212" actId="1076"/>
          <ac:grpSpMkLst>
            <pc:docMk/>
            <pc:sldMk cId="0" sldId="258"/>
            <ac:grpSpMk id="3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09:33:33.839" v="145" actId="478"/>
          <ac:picMkLst>
            <pc:docMk/>
            <pc:sldMk cId="0" sldId="258"/>
            <ac:picMk id="9" creationId="{00000000-0000-0000-0000-000000000000}"/>
          </ac:picMkLst>
        </pc:picChg>
      </pc:sldChg>
      <pc:sldChg chg="delSp modSp mod">
        <pc:chgData name="Rahul Chauhan" userId="7935416f649a3304" providerId="LiveId" clId="{64CFC4D9-C665-4695-BC00-5B506296861D}" dt="2022-11-05T09:38:23.926" v="259" actId="20577"/>
        <pc:sldMkLst>
          <pc:docMk/>
          <pc:sldMk cId="0" sldId="259"/>
        </pc:sldMkLst>
        <pc:spChg chg="mod">
          <ac:chgData name="Rahul Chauhan" userId="7935416f649a3304" providerId="LiveId" clId="{64CFC4D9-C665-4695-BC00-5B506296861D}" dt="2022-11-05T09:38:23.926" v="259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Rahul Chauhan" userId="7935416f649a3304" providerId="LiveId" clId="{64CFC4D9-C665-4695-BC00-5B506296861D}" dt="2022-11-05T09:38:21.663" v="258" actId="20577"/>
          <ac:spMkLst>
            <pc:docMk/>
            <pc:sldMk cId="0" sldId="259"/>
            <ac:spMk id="9" creationId="{00000000-0000-0000-0000-000000000000}"/>
          </ac:spMkLst>
        </pc:spChg>
        <pc:grpChg chg="del">
          <ac:chgData name="Rahul Chauhan" userId="7935416f649a3304" providerId="LiveId" clId="{64CFC4D9-C665-4695-BC00-5B506296861D}" dt="2022-11-05T09:38:16.730" v="251" actId="478"/>
          <ac:grpSpMkLst>
            <pc:docMk/>
            <pc:sldMk cId="0" sldId="259"/>
            <ac:grpSpMk id="4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09:37:31.168" v="245" actId="478"/>
          <ac:picMkLst>
            <pc:docMk/>
            <pc:sldMk cId="0" sldId="259"/>
            <ac:picMk id="10" creationId="{00000000-0000-0000-0000-000000000000}"/>
          </ac:picMkLst>
        </pc:picChg>
      </pc:sldChg>
      <pc:sldChg chg="addSp delSp modSp mod">
        <pc:chgData name="Rahul Chauhan" userId="7935416f649a3304" providerId="LiveId" clId="{64CFC4D9-C665-4695-BC00-5B506296861D}" dt="2022-11-05T09:47:20.309" v="336" actId="478"/>
        <pc:sldMkLst>
          <pc:docMk/>
          <pc:sldMk cId="0" sldId="260"/>
        </pc:sldMkLst>
        <pc:spChg chg="add del mod">
          <ac:chgData name="Rahul Chauhan" userId="7935416f649a3304" providerId="LiveId" clId="{64CFC4D9-C665-4695-BC00-5B506296861D}" dt="2022-11-05T09:41:11.296" v="332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09:39:34.402" v="289" actId="478"/>
          <ac:spMkLst>
            <pc:docMk/>
            <pc:sldMk cId="0" sldId="260"/>
            <ac:spMk id="8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09:47:20.309" v="336" actId="478"/>
          <ac:spMkLst>
            <pc:docMk/>
            <pc:sldMk cId="0" sldId="260"/>
            <ac:spMk id="11" creationId="{EB5FE8F2-A83F-F8D6-80FB-B8D653C74AD0}"/>
          </ac:spMkLst>
        </pc:spChg>
        <pc:grpChg chg="del">
          <ac:chgData name="Rahul Chauhan" userId="7935416f649a3304" providerId="LiveId" clId="{64CFC4D9-C665-4695-BC00-5B506296861D}" dt="2022-11-05T09:38:56.796" v="269" actId="478"/>
          <ac:grpSpMkLst>
            <pc:docMk/>
            <pc:sldMk cId="0" sldId="260"/>
            <ac:grpSpMk id="3" creationId="{00000000-0000-0000-0000-000000000000}"/>
          </ac:grpSpMkLst>
        </pc:grpChg>
        <pc:picChg chg="add del">
          <ac:chgData name="Rahul Chauhan" userId="7935416f649a3304" providerId="LiveId" clId="{64CFC4D9-C665-4695-BC00-5B506296861D}" dt="2022-11-05T09:39:31.868" v="288" actId="478"/>
          <ac:picMkLst>
            <pc:docMk/>
            <pc:sldMk cId="0" sldId="260"/>
            <ac:picMk id="9" creationId="{00000000-0000-0000-0000-000000000000}"/>
          </ac:picMkLst>
        </pc:picChg>
      </pc:sldChg>
      <pc:sldChg chg="addSp delSp modSp mod">
        <pc:chgData name="Rahul Chauhan" userId="7935416f649a3304" providerId="LiveId" clId="{64CFC4D9-C665-4695-BC00-5B506296861D}" dt="2022-11-05T09:51:42.394" v="379" actId="1076"/>
        <pc:sldMkLst>
          <pc:docMk/>
          <pc:sldMk cId="0" sldId="261"/>
        </pc:sldMkLst>
        <pc:spChg chg="del">
          <ac:chgData name="Rahul Chauhan" userId="7935416f649a3304" providerId="LiveId" clId="{64CFC4D9-C665-4695-BC00-5B506296861D}" dt="2022-11-05T09:46:32.235" v="335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32.235" v="335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32.235" v="335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8.575" v="334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8.575" v="334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28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8.575" v="334" actId="478"/>
          <ac:spMkLst>
            <pc:docMk/>
            <pc:sldMk cId="0" sldId="261"/>
            <ac:spMk id="29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8.575" v="334" actId="478"/>
          <ac:spMkLst>
            <pc:docMk/>
            <pc:sldMk cId="0" sldId="261"/>
            <ac:spMk id="31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32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33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8.575" v="334" actId="478"/>
          <ac:spMkLst>
            <pc:docMk/>
            <pc:sldMk cId="0" sldId="261"/>
            <ac:spMk id="34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35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8.575" v="334" actId="478"/>
          <ac:spMkLst>
            <pc:docMk/>
            <pc:sldMk cId="0" sldId="261"/>
            <ac:spMk id="36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46:24.807" v="333" actId="478"/>
          <ac:spMkLst>
            <pc:docMk/>
            <pc:sldMk cId="0" sldId="261"/>
            <ac:spMk id="37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09:49:48.949" v="367"/>
          <ac:spMkLst>
            <pc:docMk/>
            <pc:sldMk cId="0" sldId="261"/>
            <ac:spMk id="39" creationId="{390366D7-38D8-12CC-D9C0-60E342886276}"/>
          </ac:spMkLst>
        </pc:spChg>
        <pc:spChg chg="add mod">
          <ac:chgData name="Rahul Chauhan" userId="7935416f649a3304" providerId="LiveId" clId="{64CFC4D9-C665-4695-BC00-5B506296861D}" dt="2022-11-05T09:51:42.394" v="379" actId="1076"/>
          <ac:spMkLst>
            <pc:docMk/>
            <pc:sldMk cId="0" sldId="261"/>
            <ac:spMk id="42" creationId="{CF96A356-CCCA-EDB8-DED8-C3273DE1A804}"/>
          </ac:spMkLst>
        </pc:spChg>
        <pc:spChg chg="add mod">
          <ac:chgData name="Rahul Chauhan" userId="7935416f649a3304" providerId="LiveId" clId="{64CFC4D9-C665-4695-BC00-5B506296861D}" dt="2022-11-05T09:51:36.299" v="378" actId="1076"/>
          <ac:spMkLst>
            <pc:docMk/>
            <pc:sldMk cId="0" sldId="261"/>
            <ac:spMk id="45" creationId="{59DF5F9B-C879-E65B-5B77-13369CD6F882}"/>
          </ac:spMkLst>
        </pc:spChg>
        <pc:grpChg chg="del">
          <ac:chgData name="Rahul Chauhan" userId="7935416f649a3304" providerId="LiveId" clId="{64CFC4D9-C665-4695-BC00-5B506296861D}" dt="2022-11-05T09:46:32.235" v="335" actId="478"/>
          <ac:grpSpMkLst>
            <pc:docMk/>
            <pc:sldMk cId="0" sldId="261"/>
            <ac:grpSpMk id="4" creationId="{00000000-0000-0000-0000-000000000000}"/>
          </ac:grpSpMkLst>
        </pc:grpChg>
        <pc:grpChg chg="del">
          <ac:chgData name="Rahul Chauhan" userId="7935416f649a3304" providerId="LiveId" clId="{64CFC4D9-C665-4695-BC00-5B506296861D}" dt="2022-11-05T09:46:24.807" v="333" actId="478"/>
          <ac:grpSpMkLst>
            <pc:docMk/>
            <pc:sldMk cId="0" sldId="261"/>
            <ac:grpSpMk id="11" creationId="{00000000-0000-0000-0000-000000000000}"/>
          </ac:grpSpMkLst>
        </pc:grpChg>
        <pc:grpChg chg="del">
          <ac:chgData name="Rahul Chauhan" userId="7935416f649a3304" providerId="LiveId" clId="{64CFC4D9-C665-4695-BC00-5B506296861D}" dt="2022-11-05T09:46:24.807" v="333" actId="478"/>
          <ac:grpSpMkLst>
            <pc:docMk/>
            <pc:sldMk cId="0" sldId="261"/>
            <ac:grpSpMk id="20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09:46:24.807" v="333" actId="478"/>
          <ac:picMkLst>
            <pc:docMk/>
            <pc:sldMk cId="0" sldId="261"/>
            <ac:picMk id="16" creationId="{00000000-0000-0000-0000-000000000000}"/>
          </ac:picMkLst>
        </pc:picChg>
        <pc:picChg chg="add del mod">
          <ac:chgData name="Rahul Chauhan" userId="7935416f649a3304" providerId="LiveId" clId="{64CFC4D9-C665-4695-BC00-5B506296861D}" dt="2022-11-05T09:49:34.648" v="361" actId="21"/>
          <ac:picMkLst>
            <pc:docMk/>
            <pc:sldMk cId="0" sldId="261"/>
            <ac:picMk id="40" creationId="{C653DDFB-8DD9-8B3B-2DBF-182EDC822635}"/>
          </ac:picMkLst>
        </pc:picChg>
        <pc:picChg chg="add mod">
          <ac:chgData name="Rahul Chauhan" userId="7935416f649a3304" providerId="LiveId" clId="{64CFC4D9-C665-4695-BC00-5B506296861D}" dt="2022-11-05T09:50:12.371" v="373" actId="1076"/>
          <ac:picMkLst>
            <pc:docMk/>
            <pc:sldMk cId="0" sldId="261"/>
            <ac:picMk id="43" creationId="{2612357F-545A-B86B-2C27-F3D93DF8D21B}"/>
          </ac:picMkLst>
        </pc:picChg>
      </pc:sldChg>
      <pc:sldChg chg="addSp delSp modSp mod">
        <pc:chgData name="Rahul Chauhan" userId="7935416f649a3304" providerId="LiveId" clId="{64CFC4D9-C665-4695-BC00-5B506296861D}" dt="2022-11-05T09:52:50.737" v="412" actId="1076"/>
        <pc:sldMkLst>
          <pc:docMk/>
          <pc:sldMk cId="0" sldId="262"/>
        </pc:sldMkLst>
        <pc:spChg chg="del mod">
          <ac:chgData name="Rahul Chauhan" userId="7935416f649a3304" providerId="LiveId" clId="{64CFC4D9-C665-4695-BC00-5B506296861D}" dt="2022-11-05T09:52:00.114" v="383"/>
          <ac:spMkLst>
            <pc:docMk/>
            <pc:sldMk cId="0" sldId="262"/>
            <ac:spMk id="2" creationId="{00000000-0000-0000-0000-000000000000}"/>
          </ac:spMkLst>
        </pc:spChg>
        <pc:spChg chg="mod">
          <ac:chgData name="Rahul Chauhan" userId="7935416f649a3304" providerId="LiveId" clId="{64CFC4D9-C665-4695-BC00-5B506296861D}" dt="2022-11-05T09:52:06.761" v="400" actId="20577"/>
          <ac:spMkLst>
            <pc:docMk/>
            <pc:sldMk cId="0" sldId="262"/>
            <ac:spMk id="8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09:52:43.044" v="409" actId="1076"/>
          <ac:spMkLst>
            <pc:docMk/>
            <pc:sldMk cId="0" sldId="262"/>
            <ac:spMk id="11" creationId="{BB4D01CF-7D6A-B8CE-4245-6154C7AFC4E2}"/>
          </ac:spMkLst>
        </pc:spChg>
        <pc:grpChg chg="del">
          <ac:chgData name="Rahul Chauhan" userId="7935416f649a3304" providerId="LiveId" clId="{64CFC4D9-C665-4695-BC00-5B506296861D}" dt="2022-11-05T09:52:00.114" v="381" actId="478"/>
          <ac:grpSpMkLst>
            <pc:docMk/>
            <pc:sldMk cId="0" sldId="262"/>
            <ac:grpSpMk id="3" creationId="{00000000-0000-0000-0000-000000000000}"/>
          </ac:grpSpMkLst>
        </pc:grpChg>
        <pc:picChg chg="add mod">
          <ac:chgData name="Rahul Chauhan" userId="7935416f649a3304" providerId="LiveId" clId="{64CFC4D9-C665-4695-BC00-5B506296861D}" dt="2022-11-05T09:52:50.737" v="412" actId="1076"/>
          <ac:picMkLst>
            <pc:docMk/>
            <pc:sldMk cId="0" sldId="262"/>
            <ac:picMk id="9" creationId="{B101C4A9-BF8A-43EE-3EB0-B64E3E025968}"/>
          </ac:picMkLst>
        </pc:picChg>
      </pc:sldChg>
      <pc:sldChg chg="addSp delSp modSp mod">
        <pc:chgData name="Rahul Chauhan" userId="7935416f649a3304" providerId="LiveId" clId="{64CFC4D9-C665-4695-BC00-5B506296861D}" dt="2022-11-05T09:54:13.092" v="431" actId="1076"/>
        <pc:sldMkLst>
          <pc:docMk/>
          <pc:sldMk cId="0" sldId="263"/>
        </pc:sldMkLst>
        <pc:spChg chg="del mod">
          <ac:chgData name="Rahul Chauhan" userId="7935416f649a3304" providerId="LiveId" clId="{64CFC4D9-C665-4695-BC00-5B506296861D}" dt="2022-11-05T09:53:20.963" v="420" actId="478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09:53:17.777" v="417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Rahul Chauhan" userId="7935416f649a3304" providerId="LiveId" clId="{64CFC4D9-C665-4695-BC00-5B506296861D}" dt="2022-11-05T09:53:12.477" v="414" actId="478"/>
          <ac:spMkLst>
            <pc:docMk/>
            <pc:sldMk cId="0" sldId="263"/>
            <ac:spMk id="9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09:53:59.046" v="426" actId="20577"/>
          <ac:spMkLst>
            <pc:docMk/>
            <pc:sldMk cId="0" sldId="263"/>
            <ac:spMk id="12" creationId="{C792EDA7-0833-186D-6297-2257816A6D3D}"/>
          </ac:spMkLst>
        </pc:spChg>
        <pc:grpChg chg="del">
          <ac:chgData name="Rahul Chauhan" userId="7935416f649a3304" providerId="LiveId" clId="{64CFC4D9-C665-4695-BC00-5B506296861D}" dt="2022-11-05T09:53:18.388" v="418" actId="478"/>
          <ac:grpSpMkLst>
            <pc:docMk/>
            <pc:sldMk cId="0" sldId="263"/>
            <ac:grpSpMk id="4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09:53:09.672" v="413" actId="478"/>
          <ac:picMkLst>
            <pc:docMk/>
            <pc:sldMk cId="0" sldId="263"/>
            <ac:picMk id="10" creationId="{00000000-0000-0000-0000-000000000000}"/>
          </ac:picMkLst>
        </pc:picChg>
        <pc:picChg chg="add mod">
          <ac:chgData name="Rahul Chauhan" userId="7935416f649a3304" providerId="LiveId" clId="{64CFC4D9-C665-4695-BC00-5B506296861D}" dt="2022-11-05T09:54:13.092" v="431" actId="1076"/>
          <ac:picMkLst>
            <pc:docMk/>
            <pc:sldMk cId="0" sldId="263"/>
            <ac:picMk id="13" creationId="{C96A9E7E-E44F-2C42-9D1C-C3D7BAED7979}"/>
          </ac:picMkLst>
        </pc:picChg>
      </pc:sldChg>
      <pc:sldChg chg="addSp delSp modSp mod">
        <pc:chgData name="Rahul Chauhan" userId="7935416f649a3304" providerId="LiveId" clId="{64CFC4D9-C665-4695-BC00-5B506296861D}" dt="2022-11-05T10:03:44.442" v="453" actId="1076"/>
        <pc:sldMkLst>
          <pc:docMk/>
          <pc:sldMk cId="0" sldId="264"/>
        </pc:sldMkLst>
        <pc:spChg chg="del mod">
          <ac:chgData name="Rahul Chauhan" userId="7935416f649a3304" providerId="LiveId" clId="{64CFC4D9-C665-4695-BC00-5B506296861D}" dt="2022-11-05T09:54:50.605" v="434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Rahul Chauhan" userId="7935416f649a3304" providerId="LiveId" clId="{64CFC4D9-C665-4695-BC00-5B506296861D}" dt="2022-11-05T09:55:00.107" v="442" actId="14100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0:03:44.442" v="453" actId="1076"/>
          <ac:spMkLst>
            <pc:docMk/>
            <pc:sldMk cId="0" sldId="264"/>
            <ac:spMk id="11" creationId="{7694F9F6-3C68-0C07-86D5-4C868515275E}"/>
          </ac:spMkLst>
        </pc:spChg>
        <pc:grpChg chg="del">
          <ac:chgData name="Rahul Chauhan" userId="7935416f649a3304" providerId="LiveId" clId="{64CFC4D9-C665-4695-BC00-5B506296861D}" dt="2022-11-05T09:54:52.257" v="439" actId="478"/>
          <ac:grpSpMkLst>
            <pc:docMk/>
            <pc:sldMk cId="0" sldId="264"/>
            <ac:grpSpMk id="3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09:54:47.147" v="432" actId="478"/>
          <ac:picMkLst>
            <pc:docMk/>
            <pc:sldMk cId="0" sldId="264"/>
            <ac:picMk id="9" creationId="{00000000-0000-0000-0000-000000000000}"/>
          </ac:picMkLst>
        </pc:picChg>
      </pc:sldChg>
      <pc:sldChg chg="addSp delSp modSp mod">
        <pc:chgData name="Rahul Chauhan" userId="7935416f649a3304" providerId="LiveId" clId="{64CFC4D9-C665-4695-BC00-5B506296861D}" dt="2022-11-05T10:07:20.984" v="497" actId="1076"/>
        <pc:sldMkLst>
          <pc:docMk/>
          <pc:sldMk cId="0" sldId="265"/>
        </pc:sldMkLst>
        <pc:spChg chg="del mod">
          <ac:chgData name="Rahul Chauhan" userId="7935416f649a3304" providerId="LiveId" clId="{64CFC4D9-C665-4695-BC00-5B506296861D}" dt="2022-11-05T10:04:20.477" v="467"/>
          <ac:spMkLst>
            <pc:docMk/>
            <pc:sldMk cId="0" sldId="265"/>
            <ac:spMk id="2" creationId="{00000000-0000-0000-0000-000000000000}"/>
          </ac:spMkLst>
        </pc:spChg>
        <pc:spChg chg="del">
          <ac:chgData name="Rahul Chauhan" userId="7935416f649a3304" providerId="LiveId" clId="{64CFC4D9-C665-4695-BC00-5B506296861D}" dt="2022-11-05T10:04:07.553" v="456" actId="478"/>
          <ac:spMkLst>
            <pc:docMk/>
            <pc:sldMk cId="0" sldId="265"/>
            <ac:spMk id="8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0:04:19.963" v="465"/>
          <ac:spMkLst>
            <pc:docMk/>
            <pc:sldMk cId="0" sldId="265"/>
            <ac:spMk id="11" creationId="{8D54D1F4-C2B9-859A-22CF-AF4830910145}"/>
          </ac:spMkLst>
        </pc:spChg>
        <pc:spChg chg="add mod">
          <ac:chgData name="Rahul Chauhan" userId="7935416f649a3304" providerId="LiveId" clId="{64CFC4D9-C665-4695-BC00-5B506296861D}" dt="2022-11-05T10:07:10.581" v="496" actId="20577"/>
          <ac:spMkLst>
            <pc:docMk/>
            <pc:sldMk cId="0" sldId="265"/>
            <ac:spMk id="13" creationId="{6C964625-5920-8DE5-1EAF-CFD4B14D0F2D}"/>
          </ac:spMkLst>
        </pc:spChg>
        <pc:spChg chg="add mod">
          <ac:chgData name="Rahul Chauhan" userId="7935416f649a3304" providerId="LiveId" clId="{64CFC4D9-C665-4695-BC00-5B506296861D}" dt="2022-11-05T10:07:20.984" v="497" actId="1076"/>
          <ac:spMkLst>
            <pc:docMk/>
            <pc:sldMk cId="0" sldId="265"/>
            <ac:spMk id="15" creationId="{2FAFACD1-5B70-35BC-A3E9-39045210645B}"/>
          </ac:spMkLst>
        </pc:spChg>
        <pc:grpChg chg="del">
          <ac:chgData name="Rahul Chauhan" userId="7935416f649a3304" providerId="LiveId" clId="{64CFC4D9-C665-4695-BC00-5B506296861D}" dt="2022-11-05T10:04:07.316" v="455" actId="478"/>
          <ac:grpSpMkLst>
            <pc:docMk/>
            <pc:sldMk cId="0" sldId="265"/>
            <ac:grpSpMk id="3" creationId="{00000000-0000-0000-0000-000000000000}"/>
          </ac:grpSpMkLst>
        </pc:grpChg>
        <pc:picChg chg="del mod">
          <ac:chgData name="Rahul Chauhan" userId="7935416f649a3304" providerId="LiveId" clId="{64CFC4D9-C665-4695-BC00-5B506296861D}" dt="2022-11-05T10:04:04.783" v="454" actId="478"/>
          <ac:picMkLst>
            <pc:docMk/>
            <pc:sldMk cId="0" sldId="265"/>
            <ac:picMk id="9" creationId="{00000000-0000-0000-0000-000000000000}"/>
          </ac:picMkLst>
        </pc:picChg>
      </pc:sldChg>
      <pc:sldChg chg="addSp delSp modSp mod">
        <pc:chgData name="Rahul Chauhan" userId="7935416f649a3304" providerId="LiveId" clId="{64CFC4D9-C665-4695-BC00-5B506296861D}" dt="2022-11-05T10:08:36.275" v="516" actId="1076"/>
        <pc:sldMkLst>
          <pc:docMk/>
          <pc:sldMk cId="0" sldId="266"/>
        </pc:sldMkLst>
        <pc:spChg chg="del mod">
          <ac:chgData name="Rahul Chauhan" userId="7935416f649a3304" providerId="LiveId" clId="{64CFC4D9-C665-4695-BC00-5B506296861D}" dt="2022-11-05T10:07:38.319" v="5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hul Chauhan" userId="7935416f649a3304" providerId="LiveId" clId="{64CFC4D9-C665-4695-BC00-5B506296861D}" dt="2022-11-05T10:07:39.946" v="508" actId="20577"/>
          <ac:spMkLst>
            <pc:docMk/>
            <pc:sldMk cId="0" sldId="266"/>
            <ac:spMk id="8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0:08:31.915" v="515" actId="1076"/>
          <ac:spMkLst>
            <pc:docMk/>
            <pc:sldMk cId="0" sldId="266"/>
            <ac:spMk id="11" creationId="{FB4C34BE-5B01-2723-5D3D-F3A8920840AA}"/>
          </ac:spMkLst>
        </pc:spChg>
        <pc:grpChg chg="del mod">
          <ac:chgData name="Rahul Chauhan" userId="7935416f649a3304" providerId="LiveId" clId="{64CFC4D9-C665-4695-BC00-5B506296861D}" dt="2022-11-05T10:07:38.319" v="504" actId="478"/>
          <ac:grpSpMkLst>
            <pc:docMk/>
            <pc:sldMk cId="0" sldId="266"/>
            <ac:grpSpMk id="3" creationId="{00000000-0000-0000-0000-000000000000}"/>
          </ac:grpSpMkLst>
        </pc:grpChg>
        <pc:picChg chg="add mod">
          <ac:chgData name="Rahul Chauhan" userId="7935416f649a3304" providerId="LiveId" clId="{64CFC4D9-C665-4695-BC00-5B506296861D}" dt="2022-11-05T10:08:36.275" v="516" actId="1076"/>
          <ac:picMkLst>
            <pc:docMk/>
            <pc:sldMk cId="0" sldId="266"/>
            <ac:picMk id="9" creationId="{485728C7-9EC9-7510-244A-FCE6F1F40523}"/>
          </ac:picMkLst>
        </pc:picChg>
      </pc:sldChg>
      <pc:sldChg chg="addSp delSp modSp mod">
        <pc:chgData name="Rahul Chauhan" userId="7935416f649a3304" providerId="LiveId" clId="{64CFC4D9-C665-4695-BC00-5B506296861D}" dt="2022-11-05T12:00:02.609" v="848" actId="1076"/>
        <pc:sldMkLst>
          <pc:docMk/>
          <pc:sldMk cId="0" sldId="267"/>
        </pc:sldMkLst>
        <pc:spChg chg="mod">
          <ac:chgData name="Rahul Chauhan" userId="7935416f649a3304" providerId="LiveId" clId="{64CFC4D9-C665-4695-BC00-5B506296861D}" dt="2022-11-05T12:00:02.609" v="848" actId="1076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0:08:59.599" v="572" actId="478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0:09:36.522" v="623" actId="478"/>
          <ac:spMkLst>
            <pc:docMk/>
            <pc:sldMk cId="0" sldId="267"/>
            <ac:spMk id="9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1:59:52.034" v="847" actId="1076"/>
          <ac:spMkLst>
            <pc:docMk/>
            <pc:sldMk cId="0" sldId="267"/>
            <ac:spMk id="12" creationId="{B39AAD05-5690-0232-70B4-B81D7E44A137}"/>
          </ac:spMkLst>
        </pc:spChg>
        <pc:grpChg chg="del">
          <ac:chgData name="Rahul Chauhan" userId="7935416f649a3304" providerId="LiveId" clId="{64CFC4D9-C665-4695-BC00-5B506296861D}" dt="2022-11-05T10:09:37.492" v="624" actId="478"/>
          <ac:grpSpMkLst>
            <pc:docMk/>
            <pc:sldMk cId="0" sldId="267"/>
            <ac:grpSpMk id="4" creationId="{00000000-0000-0000-0000-000000000000}"/>
          </ac:grpSpMkLst>
        </pc:grpChg>
        <pc:graphicFrameChg chg="del mod modGraphic">
          <ac:chgData name="Rahul Chauhan" userId="7935416f649a3304" providerId="LiveId" clId="{64CFC4D9-C665-4695-BC00-5B506296861D}" dt="2022-11-05T10:09:32.725" v="615" actId="478"/>
          <ac:graphicFrameMkLst>
            <pc:docMk/>
            <pc:sldMk cId="0" sldId="267"/>
            <ac:graphicFrameMk id="10" creationId="{00000000-0000-0000-0000-000000000000}"/>
          </ac:graphicFrameMkLst>
        </pc:graphicFrameChg>
        <pc:picChg chg="add del mod">
          <ac:chgData name="Rahul Chauhan" userId="7935416f649a3304" providerId="LiveId" clId="{64CFC4D9-C665-4695-BC00-5B506296861D}" dt="2022-11-05T11:59:43.393" v="844" actId="478"/>
          <ac:picMkLst>
            <pc:docMk/>
            <pc:sldMk cId="0" sldId="267"/>
            <ac:picMk id="13" creationId="{68280882-BF5C-F908-5934-5C420AC3D3BA}"/>
          </ac:picMkLst>
        </pc:picChg>
        <pc:picChg chg="add del mod">
          <ac:chgData name="Rahul Chauhan" userId="7935416f649a3304" providerId="LiveId" clId="{64CFC4D9-C665-4695-BC00-5B506296861D}" dt="2022-11-05T11:59:43.841" v="846" actId="478"/>
          <ac:picMkLst>
            <pc:docMk/>
            <pc:sldMk cId="0" sldId="267"/>
            <ac:picMk id="14" creationId="{43AC8B81-F8F8-C0E9-365A-1017C1331DC6}"/>
          </ac:picMkLst>
        </pc:picChg>
      </pc:sldChg>
      <pc:sldChg chg="addSp delSp modSp mod">
        <pc:chgData name="Rahul Chauhan" userId="7935416f649a3304" providerId="LiveId" clId="{64CFC4D9-C665-4695-BC00-5B506296861D}" dt="2022-11-05T10:12:03.096" v="700" actId="1076"/>
        <pc:sldMkLst>
          <pc:docMk/>
          <pc:sldMk cId="0" sldId="268"/>
        </pc:sldMkLst>
        <pc:spChg chg="del">
          <ac:chgData name="Rahul Chauhan" userId="7935416f649a3304" providerId="LiveId" clId="{64CFC4D9-C665-4695-BC00-5B506296861D}" dt="2022-11-05T10:11:28.005" v="694" actId="478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0:11:23.963" v="682"/>
          <ac:spMkLst>
            <pc:docMk/>
            <pc:sldMk cId="0" sldId="268"/>
            <ac:spMk id="3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0:11:29.328" v="696" actId="478"/>
          <ac:spMkLst>
            <pc:docMk/>
            <pc:sldMk cId="0" sldId="268"/>
            <ac:spMk id="10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0:11:23.962" v="680" actId="478"/>
          <ac:spMkLst>
            <pc:docMk/>
            <pc:sldMk cId="0" sldId="268"/>
            <ac:spMk id="11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0:12:03.096" v="700" actId="1076"/>
          <ac:spMkLst>
            <pc:docMk/>
            <pc:sldMk cId="0" sldId="268"/>
            <ac:spMk id="17" creationId="{2FEB0BFF-CC07-18F1-C163-252D3FD30455}"/>
          </ac:spMkLst>
        </pc:spChg>
        <pc:grpChg chg="del">
          <ac:chgData name="Rahul Chauhan" userId="7935416f649a3304" providerId="LiveId" clId="{64CFC4D9-C665-4695-BC00-5B506296861D}" dt="2022-11-05T10:11:26.698" v="693" actId="478"/>
          <ac:grpSpMkLst>
            <pc:docMk/>
            <pc:sldMk cId="0" sldId="268"/>
            <ac:grpSpMk id="5" creationId="{00000000-0000-0000-0000-000000000000}"/>
          </ac:grpSpMkLst>
        </pc:grpChg>
        <pc:grpChg chg="del">
          <ac:chgData name="Rahul Chauhan" userId="7935416f649a3304" providerId="LiveId" clId="{64CFC4D9-C665-4695-BC00-5B506296861D}" dt="2022-11-05T10:11:07.211" v="655" actId="478"/>
          <ac:grpSpMkLst>
            <pc:docMk/>
            <pc:sldMk cId="0" sldId="268"/>
            <ac:grpSpMk id="12" creationId="{00000000-0000-0000-0000-000000000000}"/>
          </ac:grpSpMkLst>
        </pc:grpChg>
        <pc:picChg chg="del mod">
          <ac:chgData name="Rahul Chauhan" userId="7935416f649a3304" providerId="LiveId" clId="{64CFC4D9-C665-4695-BC00-5B506296861D}" dt="2022-11-05T10:11:07.524" v="657" actId="478"/>
          <ac:picMkLst>
            <pc:docMk/>
            <pc:sldMk cId="0" sldId="268"/>
            <ac:picMk id="15" creationId="{00000000-0000-0000-0000-000000000000}"/>
          </ac:picMkLst>
        </pc:picChg>
      </pc:sldChg>
      <pc:sldChg chg="addSp delSp modSp mod">
        <pc:chgData name="Rahul Chauhan" userId="7935416f649a3304" providerId="LiveId" clId="{64CFC4D9-C665-4695-BC00-5B506296861D}" dt="2022-11-05T12:06:54.176" v="925" actId="1076"/>
        <pc:sldMkLst>
          <pc:docMk/>
          <pc:sldMk cId="0" sldId="269"/>
        </pc:sldMkLst>
        <pc:spChg chg="del">
          <ac:chgData name="Rahul Chauhan" userId="7935416f649a3304" providerId="LiveId" clId="{64CFC4D9-C665-4695-BC00-5B506296861D}" dt="2022-11-05T10:12:13.191" v="703" actId="478"/>
          <ac:spMkLst>
            <pc:docMk/>
            <pc:sldMk cId="0" sldId="269"/>
            <ac:spMk id="2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10:12:39.881" v="713" actId="478"/>
          <ac:spMkLst>
            <pc:docMk/>
            <pc:sldMk cId="0" sldId="269"/>
            <ac:spMk id="8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10:12:37.995" v="712" actId="478"/>
          <ac:spMkLst>
            <pc:docMk/>
            <pc:sldMk cId="0" sldId="269"/>
            <ac:spMk id="14" creationId="{110AA059-C6A4-AA07-284F-350E34F00E39}"/>
          </ac:spMkLst>
        </pc:spChg>
        <pc:spChg chg="add del">
          <ac:chgData name="Rahul Chauhan" userId="7935416f649a3304" providerId="LiveId" clId="{64CFC4D9-C665-4695-BC00-5B506296861D}" dt="2022-11-05T10:12:37.361" v="711" actId="22"/>
          <ac:spMkLst>
            <pc:docMk/>
            <pc:sldMk cId="0" sldId="269"/>
            <ac:spMk id="16" creationId="{4722A2C1-9648-1B39-A68B-34F17E916A37}"/>
          </ac:spMkLst>
        </pc:spChg>
        <pc:spChg chg="add mod">
          <ac:chgData name="Rahul Chauhan" userId="7935416f649a3304" providerId="LiveId" clId="{64CFC4D9-C665-4695-BC00-5B506296861D}" dt="2022-11-05T12:05:08.469" v="900" actId="20577"/>
          <ac:spMkLst>
            <pc:docMk/>
            <pc:sldMk cId="0" sldId="269"/>
            <ac:spMk id="18" creationId="{AEEC6226-BB51-A582-C711-DDC13A9172BB}"/>
          </ac:spMkLst>
        </pc:spChg>
        <pc:spChg chg="add mod">
          <ac:chgData name="Rahul Chauhan" userId="7935416f649a3304" providerId="LiveId" clId="{64CFC4D9-C665-4695-BC00-5B506296861D}" dt="2022-11-05T12:05:20.082" v="902" actId="1076"/>
          <ac:spMkLst>
            <pc:docMk/>
            <pc:sldMk cId="0" sldId="269"/>
            <ac:spMk id="24" creationId="{B11D3BF1-E52A-4AA7-8660-35A44345FA72}"/>
          </ac:spMkLst>
        </pc:spChg>
        <pc:spChg chg="add mod">
          <ac:chgData name="Rahul Chauhan" userId="7935416f649a3304" providerId="LiveId" clId="{64CFC4D9-C665-4695-BC00-5B506296861D}" dt="2022-11-05T12:05:44.017" v="904" actId="1076"/>
          <ac:spMkLst>
            <pc:docMk/>
            <pc:sldMk cId="0" sldId="269"/>
            <ac:spMk id="26" creationId="{00670AB1-851A-9822-EC0B-8FB399764756}"/>
          </ac:spMkLst>
        </pc:spChg>
        <pc:grpChg chg="del">
          <ac:chgData name="Rahul Chauhan" userId="7935416f649a3304" providerId="LiveId" clId="{64CFC4D9-C665-4695-BC00-5B506296861D}" dt="2022-11-05T10:12:16.633" v="708" actId="478"/>
          <ac:grpSpMkLst>
            <pc:docMk/>
            <pc:sldMk cId="0" sldId="269"/>
            <ac:grpSpMk id="3" creationId="{00000000-0000-0000-0000-000000000000}"/>
          </ac:grpSpMkLst>
        </pc:grpChg>
        <pc:grpChg chg="del">
          <ac:chgData name="Rahul Chauhan" userId="7935416f649a3304" providerId="LiveId" clId="{64CFC4D9-C665-4695-BC00-5B506296861D}" dt="2022-11-05T10:12:11.994" v="701" actId="478"/>
          <ac:grpSpMkLst>
            <pc:docMk/>
            <pc:sldMk cId="0" sldId="269"/>
            <ac:grpSpMk id="9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10:12:16.019" v="707" actId="478"/>
          <ac:picMkLst>
            <pc:docMk/>
            <pc:sldMk cId="0" sldId="269"/>
            <ac:picMk id="4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0:12:15.273" v="706" actId="478"/>
          <ac:picMkLst>
            <pc:docMk/>
            <pc:sldMk cId="0" sldId="269"/>
            <ac:picMk id="6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0:12:12.344" v="702" actId="478"/>
          <ac:picMkLst>
            <pc:docMk/>
            <pc:sldMk cId="0" sldId="269"/>
            <ac:picMk id="12" creationId="{00000000-0000-0000-0000-000000000000}"/>
          </ac:picMkLst>
        </pc:picChg>
        <pc:picChg chg="add del mod">
          <ac:chgData name="Rahul Chauhan" userId="7935416f649a3304" providerId="LiveId" clId="{64CFC4D9-C665-4695-BC00-5B506296861D}" dt="2022-11-05T12:05:02.116" v="852" actId="478"/>
          <ac:picMkLst>
            <pc:docMk/>
            <pc:sldMk cId="0" sldId="269"/>
            <ac:picMk id="19" creationId="{6F8D12CC-1502-8B84-C20F-7DC3523309E1}"/>
          </ac:picMkLst>
        </pc:picChg>
        <pc:picChg chg="add del mod">
          <ac:chgData name="Rahul Chauhan" userId="7935416f649a3304" providerId="LiveId" clId="{64CFC4D9-C665-4695-BC00-5B506296861D}" dt="2022-11-05T12:05:00.739" v="850" actId="478"/>
          <ac:picMkLst>
            <pc:docMk/>
            <pc:sldMk cId="0" sldId="269"/>
            <ac:picMk id="20" creationId="{D28DBF50-6135-BFEB-97CD-67AF0D06C138}"/>
          </ac:picMkLst>
        </pc:picChg>
        <pc:picChg chg="add del mod">
          <ac:chgData name="Rahul Chauhan" userId="7935416f649a3304" providerId="LiveId" clId="{64CFC4D9-C665-4695-BC00-5B506296861D}" dt="2022-11-05T12:05:02.603" v="853" actId="478"/>
          <ac:picMkLst>
            <pc:docMk/>
            <pc:sldMk cId="0" sldId="269"/>
            <ac:picMk id="21" creationId="{49E80942-BB66-539B-63F5-E72A2EA50889}"/>
          </ac:picMkLst>
        </pc:picChg>
        <pc:picChg chg="add del mod">
          <ac:chgData name="Rahul Chauhan" userId="7935416f649a3304" providerId="LiveId" clId="{64CFC4D9-C665-4695-BC00-5B506296861D}" dt="2022-11-05T12:05:01.292" v="851" actId="478"/>
          <ac:picMkLst>
            <pc:docMk/>
            <pc:sldMk cId="0" sldId="269"/>
            <ac:picMk id="22" creationId="{5028DBF4-12E0-17EF-3790-EDB98518024C}"/>
          </ac:picMkLst>
        </pc:picChg>
        <pc:picChg chg="add mod">
          <ac:chgData name="Rahul Chauhan" userId="7935416f649a3304" providerId="LiveId" clId="{64CFC4D9-C665-4695-BC00-5B506296861D}" dt="2022-11-05T12:06:04.241" v="909" actId="1076"/>
          <ac:picMkLst>
            <pc:docMk/>
            <pc:sldMk cId="0" sldId="269"/>
            <ac:picMk id="27" creationId="{C1750427-696C-2048-691C-B5778159E6C3}"/>
          </ac:picMkLst>
        </pc:picChg>
        <pc:picChg chg="add mod">
          <ac:chgData name="Rahul Chauhan" userId="7935416f649a3304" providerId="LiveId" clId="{64CFC4D9-C665-4695-BC00-5B506296861D}" dt="2022-11-05T12:06:02.099" v="908" actId="1076"/>
          <ac:picMkLst>
            <pc:docMk/>
            <pc:sldMk cId="0" sldId="269"/>
            <ac:picMk id="28" creationId="{ADCFFF1F-B166-C513-A5AD-C770C2FC74D6}"/>
          </ac:picMkLst>
        </pc:picChg>
        <pc:picChg chg="add mod">
          <ac:chgData name="Rahul Chauhan" userId="7935416f649a3304" providerId="LiveId" clId="{64CFC4D9-C665-4695-BC00-5B506296861D}" dt="2022-11-05T12:06:47.694" v="922" actId="1076"/>
          <ac:picMkLst>
            <pc:docMk/>
            <pc:sldMk cId="0" sldId="269"/>
            <ac:picMk id="29" creationId="{F9BEBF5D-80EF-719B-508B-CD4A4EBB56FC}"/>
          </ac:picMkLst>
        </pc:picChg>
        <pc:picChg chg="add mod">
          <ac:chgData name="Rahul Chauhan" userId="7935416f649a3304" providerId="LiveId" clId="{64CFC4D9-C665-4695-BC00-5B506296861D}" dt="2022-11-05T12:06:54.176" v="925" actId="1076"/>
          <ac:picMkLst>
            <pc:docMk/>
            <pc:sldMk cId="0" sldId="269"/>
            <ac:picMk id="30" creationId="{17056E90-025E-2F54-6ACF-D48CC3C4D28E}"/>
          </ac:picMkLst>
        </pc:picChg>
      </pc:sldChg>
      <pc:sldChg chg="addSp delSp modSp mod">
        <pc:chgData name="Rahul Chauhan" userId="7935416f649a3304" providerId="LiveId" clId="{64CFC4D9-C665-4695-BC00-5B506296861D}" dt="2022-11-05T12:07:59.394" v="945" actId="1076"/>
        <pc:sldMkLst>
          <pc:docMk/>
          <pc:sldMk cId="0" sldId="270"/>
        </pc:sldMkLst>
        <pc:spChg chg="del">
          <ac:chgData name="Rahul Chauhan" userId="7935416f649a3304" providerId="LiveId" clId="{64CFC4D9-C665-4695-BC00-5B506296861D}" dt="2022-11-05T11:56:41.779" v="840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1:56:42.358" v="841" actId="478"/>
          <ac:spMkLst>
            <pc:docMk/>
            <pc:sldMk cId="0" sldId="270"/>
            <ac:spMk id="8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11:56:43.169" v="842" actId="478"/>
          <ac:spMkLst>
            <pc:docMk/>
            <pc:sldMk cId="0" sldId="270"/>
            <ac:spMk id="13" creationId="{2F17C827-D637-1606-5241-14BC71AB54DA}"/>
          </ac:spMkLst>
        </pc:spChg>
        <pc:spChg chg="add mod">
          <ac:chgData name="Rahul Chauhan" userId="7935416f649a3304" providerId="LiveId" clId="{64CFC4D9-C665-4695-BC00-5B506296861D}" dt="2022-11-05T12:07:51.041" v="942" actId="20577"/>
          <ac:spMkLst>
            <pc:docMk/>
            <pc:sldMk cId="0" sldId="270"/>
            <ac:spMk id="17" creationId="{2013ACAB-E0AA-1847-EED8-25BA6AB9BB1F}"/>
          </ac:spMkLst>
        </pc:spChg>
        <pc:grpChg chg="del mod">
          <ac:chgData name="Rahul Chauhan" userId="7935416f649a3304" providerId="LiveId" clId="{64CFC4D9-C665-4695-BC00-5B506296861D}" dt="2022-11-05T11:56:41.510" v="839" actId="478"/>
          <ac:grpSpMkLst>
            <pc:docMk/>
            <pc:sldMk cId="0" sldId="270"/>
            <ac:grpSpMk id="2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11:56:39.057" v="832" actId="478"/>
          <ac:picMkLst>
            <pc:docMk/>
            <pc:sldMk cId="0" sldId="270"/>
            <ac:picMk id="9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1:56:39.503" v="833" actId="478"/>
          <ac:picMkLst>
            <pc:docMk/>
            <pc:sldMk cId="0" sldId="270"/>
            <ac:picMk id="10" creationId="{00000000-0000-0000-0000-000000000000}"/>
          </ac:picMkLst>
        </pc:picChg>
        <pc:picChg chg="del mod">
          <ac:chgData name="Rahul Chauhan" userId="7935416f649a3304" providerId="LiveId" clId="{64CFC4D9-C665-4695-BC00-5B506296861D}" dt="2022-11-05T11:56:40.035" v="835" actId="478"/>
          <ac:picMkLst>
            <pc:docMk/>
            <pc:sldMk cId="0" sldId="270"/>
            <ac:picMk id="11" creationId="{00000000-0000-0000-0000-000000000000}"/>
          </ac:picMkLst>
        </pc:picChg>
        <pc:picChg chg="add mod">
          <ac:chgData name="Rahul Chauhan" userId="7935416f649a3304" providerId="LiveId" clId="{64CFC4D9-C665-4695-BC00-5B506296861D}" dt="2022-11-05T12:07:57.552" v="943" actId="1076"/>
          <ac:picMkLst>
            <pc:docMk/>
            <pc:sldMk cId="0" sldId="270"/>
            <ac:picMk id="14" creationId="{4844D3EF-12E2-0C34-55B2-0F04F8DDB89B}"/>
          </ac:picMkLst>
        </pc:picChg>
        <pc:picChg chg="add mod">
          <ac:chgData name="Rahul Chauhan" userId="7935416f649a3304" providerId="LiveId" clId="{64CFC4D9-C665-4695-BC00-5B506296861D}" dt="2022-11-05T12:07:59.394" v="945" actId="1076"/>
          <ac:picMkLst>
            <pc:docMk/>
            <pc:sldMk cId="0" sldId="270"/>
            <ac:picMk id="15" creationId="{8EA02C20-3177-6CE5-3C84-35F64A36C4B8}"/>
          </ac:picMkLst>
        </pc:picChg>
      </pc:sldChg>
      <pc:sldChg chg="addSp delSp modSp mod">
        <pc:chgData name="Rahul Chauhan" userId="7935416f649a3304" providerId="LiveId" clId="{64CFC4D9-C665-4695-BC00-5B506296861D}" dt="2022-11-05T13:06:24.485" v="996" actId="1076"/>
        <pc:sldMkLst>
          <pc:docMk/>
          <pc:sldMk cId="0" sldId="271"/>
        </pc:sldMkLst>
        <pc:spChg chg="del">
          <ac:chgData name="Rahul Chauhan" userId="7935416f649a3304" providerId="LiveId" clId="{64CFC4D9-C665-4695-BC00-5B506296861D}" dt="2022-11-05T12:08:15.770" v="949" actId="478"/>
          <ac:spMkLst>
            <pc:docMk/>
            <pc:sldMk cId="0" sldId="271"/>
            <ac:spMk id="7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03:30.901" v="954"/>
          <ac:spMkLst>
            <pc:docMk/>
            <pc:sldMk cId="0" sldId="271"/>
            <ac:spMk id="10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3:04:23.998" v="967" actId="14100"/>
          <ac:spMkLst>
            <pc:docMk/>
            <pc:sldMk cId="0" sldId="271"/>
            <ac:spMk id="12" creationId="{B32BDD3F-228A-FDD3-86FE-789B6FC55EFC}"/>
          </ac:spMkLst>
        </pc:spChg>
        <pc:spChg chg="add del">
          <ac:chgData name="Rahul Chauhan" userId="7935416f649a3304" providerId="LiveId" clId="{64CFC4D9-C665-4695-BC00-5B506296861D}" dt="2022-11-05T13:04:08.623" v="962" actId="22"/>
          <ac:spMkLst>
            <pc:docMk/>
            <pc:sldMk cId="0" sldId="271"/>
            <ac:spMk id="14" creationId="{3DE7B9C0-9904-301B-90DC-2EA3EED39F47}"/>
          </ac:spMkLst>
        </pc:spChg>
        <pc:spChg chg="add mod">
          <ac:chgData name="Rahul Chauhan" userId="7935416f649a3304" providerId="LiveId" clId="{64CFC4D9-C665-4695-BC00-5B506296861D}" dt="2022-11-05T13:04:43.193" v="969" actId="1076"/>
          <ac:spMkLst>
            <pc:docMk/>
            <pc:sldMk cId="0" sldId="271"/>
            <ac:spMk id="16" creationId="{BF75BCD4-5620-489B-11EE-A388E99D84FD}"/>
          </ac:spMkLst>
        </pc:spChg>
        <pc:spChg chg="add mod">
          <ac:chgData name="Rahul Chauhan" userId="7935416f649a3304" providerId="LiveId" clId="{64CFC4D9-C665-4695-BC00-5B506296861D}" dt="2022-11-05T13:05:47.172" v="982" actId="1076"/>
          <ac:spMkLst>
            <pc:docMk/>
            <pc:sldMk cId="0" sldId="271"/>
            <ac:spMk id="20" creationId="{7E28A5F1-ED4C-DE7D-4E1B-CA76027B91CF}"/>
          </ac:spMkLst>
        </pc:spChg>
        <pc:grpChg chg="del">
          <ac:chgData name="Rahul Chauhan" userId="7935416f649a3304" providerId="LiveId" clId="{64CFC4D9-C665-4695-BC00-5B506296861D}" dt="2022-11-05T13:03:30.899" v="952" actId="478"/>
          <ac:grpSpMkLst>
            <pc:docMk/>
            <pc:sldMk cId="0" sldId="271"/>
            <ac:grpSpMk id="2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12:08:14.298" v="946" actId="478"/>
          <ac:picMkLst>
            <pc:docMk/>
            <pc:sldMk cId="0" sldId="271"/>
            <ac:picMk id="8" creationId="{00000000-0000-0000-0000-000000000000}"/>
          </ac:picMkLst>
        </pc:picChg>
        <pc:picChg chg="del mod">
          <ac:chgData name="Rahul Chauhan" userId="7935416f649a3304" providerId="LiveId" clId="{64CFC4D9-C665-4695-BC00-5B506296861D}" dt="2022-11-05T12:08:15.119" v="948" actId="478"/>
          <ac:picMkLst>
            <pc:docMk/>
            <pc:sldMk cId="0" sldId="271"/>
            <ac:picMk id="9" creationId="{00000000-0000-0000-0000-000000000000}"/>
          </ac:picMkLst>
        </pc:picChg>
        <pc:picChg chg="add mod">
          <ac:chgData name="Rahul Chauhan" userId="7935416f649a3304" providerId="LiveId" clId="{64CFC4D9-C665-4695-BC00-5B506296861D}" dt="2022-11-05T13:06:24.485" v="996" actId="1076"/>
          <ac:picMkLst>
            <pc:docMk/>
            <pc:sldMk cId="0" sldId="271"/>
            <ac:picMk id="17" creationId="{CC49CB07-9556-8B5B-6B27-3F5176AD604A}"/>
          </ac:picMkLst>
        </pc:picChg>
        <pc:picChg chg="add del mod">
          <ac:chgData name="Rahul Chauhan" userId="7935416f649a3304" providerId="LiveId" clId="{64CFC4D9-C665-4695-BC00-5B506296861D}" dt="2022-11-05T13:06:17.087" v="995" actId="21"/>
          <ac:picMkLst>
            <pc:docMk/>
            <pc:sldMk cId="0" sldId="271"/>
            <ac:picMk id="18" creationId="{EE252DF1-1A06-A19B-F6C9-B40D115BCA0F}"/>
          </ac:picMkLst>
        </pc:picChg>
      </pc:sldChg>
      <pc:sldChg chg="addSp delSp modSp mod">
        <pc:chgData name="Rahul Chauhan" userId="7935416f649a3304" providerId="LiveId" clId="{64CFC4D9-C665-4695-BC00-5B506296861D}" dt="2022-11-05T13:29:25.483" v="1306" actId="14100"/>
        <pc:sldMkLst>
          <pc:docMk/>
          <pc:sldMk cId="0" sldId="272"/>
        </pc:sldMkLst>
        <pc:spChg chg="del mod">
          <ac:chgData name="Rahul Chauhan" userId="7935416f649a3304" providerId="LiveId" clId="{64CFC4D9-C665-4695-BC00-5B506296861D}" dt="2022-11-05T13:05:59.773" v="993" actId="478"/>
          <ac:spMkLst>
            <pc:docMk/>
            <pc:sldMk cId="0" sldId="272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06:00.867" v="994" actId="478"/>
          <ac:spMkLst>
            <pc:docMk/>
            <pc:sldMk cId="0" sldId="272"/>
            <ac:spMk id="3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05:59.071" v="989" actId="478"/>
          <ac:spMkLst>
            <pc:docMk/>
            <pc:sldMk cId="0" sldId="272"/>
            <ac:spMk id="9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13:05:59.310" v="990" actId="478"/>
          <ac:spMkLst>
            <pc:docMk/>
            <pc:sldMk cId="0" sldId="272"/>
            <ac:spMk id="13" creationId="{E188F5DC-848A-4591-14BD-BC55E5DB384D}"/>
          </ac:spMkLst>
        </pc:spChg>
        <pc:grpChg chg="del">
          <ac:chgData name="Rahul Chauhan" userId="7935416f649a3304" providerId="LiveId" clId="{64CFC4D9-C665-4695-BC00-5B506296861D}" dt="2022-11-05T13:05:57.338" v="987" actId="478"/>
          <ac:grpSpMkLst>
            <pc:docMk/>
            <pc:sldMk cId="0" sldId="272"/>
            <ac:grpSpMk id="4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13:05:52.818" v="983" actId="478"/>
          <ac:picMkLst>
            <pc:docMk/>
            <pc:sldMk cId="0" sldId="272"/>
            <ac:picMk id="10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3:05:53.379" v="984" actId="478"/>
          <ac:picMkLst>
            <pc:docMk/>
            <pc:sldMk cId="0" sldId="272"/>
            <ac:picMk id="11" creationId="{00000000-0000-0000-0000-000000000000}"/>
          </ac:picMkLst>
        </pc:picChg>
        <pc:picChg chg="add mod">
          <ac:chgData name="Rahul Chauhan" userId="7935416f649a3304" providerId="LiveId" clId="{64CFC4D9-C665-4695-BC00-5B506296861D}" dt="2022-11-05T13:29:25.483" v="1306" actId="14100"/>
          <ac:picMkLst>
            <pc:docMk/>
            <pc:sldMk cId="0" sldId="272"/>
            <ac:picMk id="14" creationId="{4BB5E1EA-E434-08F3-899F-19677946C18B}"/>
          </ac:picMkLst>
        </pc:picChg>
        <pc:picChg chg="add mod">
          <ac:chgData name="Rahul Chauhan" userId="7935416f649a3304" providerId="LiveId" clId="{64CFC4D9-C665-4695-BC00-5B506296861D}" dt="2022-11-05T13:29:19.403" v="1305" actId="1076"/>
          <ac:picMkLst>
            <pc:docMk/>
            <pc:sldMk cId="0" sldId="272"/>
            <ac:picMk id="15" creationId="{91D7487F-7D2F-4992-A56D-8F6D98967A65}"/>
          </ac:picMkLst>
        </pc:picChg>
      </pc:sldChg>
      <pc:sldChg chg="addSp delSp modSp mod">
        <pc:chgData name="Rahul Chauhan" userId="7935416f649a3304" providerId="LiveId" clId="{64CFC4D9-C665-4695-BC00-5B506296861D}" dt="2022-11-05T13:30:08.324" v="1310" actId="1076"/>
        <pc:sldMkLst>
          <pc:docMk/>
          <pc:sldMk cId="0" sldId="273"/>
        </pc:sldMkLst>
        <pc:spChg chg="del">
          <ac:chgData name="Rahul Chauhan" userId="7935416f649a3304" providerId="LiveId" clId="{64CFC4D9-C665-4695-BC00-5B506296861D}" dt="2022-11-05T13:07:06.601" v="1014" actId="478"/>
          <ac:spMkLst>
            <pc:docMk/>
            <pc:sldMk cId="0" sldId="273"/>
            <ac:spMk id="6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07:07.030" v="1016" actId="478"/>
          <ac:spMkLst>
            <pc:docMk/>
            <pc:sldMk cId="0" sldId="273"/>
            <ac:spMk id="7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3:07:25.422" v="1028" actId="14100"/>
          <ac:spMkLst>
            <pc:docMk/>
            <pc:sldMk cId="0" sldId="273"/>
            <ac:spMk id="12" creationId="{CB4E84B1-9BF5-38D3-2CE3-72C2DCC601AA}"/>
          </ac:spMkLst>
        </pc:spChg>
        <pc:spChg chg="add mod">
          <ac:chgData name="Rahul Chauhan" userId="7935416f649a3304" providerId="LiveId" clId="{64CFC4D9-C665-4695-BC00-5B506296861D}" dt="2022-11-05T13:07:49.513" v="1032" actId="14100"/>
          <ac:spMkLst>
            <pc:docMk/>
            <pc:sldMk cId="0" sldId="273"/>
            <ac:spMk id="14" creationId="{B2FF390B-74D6-326A-24D6-559F54C1104B}"/>
          </ac:spMkLst>
        </pc:spChg>
        <pc:grpChg chg="del mod">
          <ac:chgData name="Rahul Chauhan" userId="7935416f649a3304" providerId="LiveId" clId="{64CFC4D9-C665-4695-BC00-5B506296861D}" dt="2022-11-05T13:07:07.675" v="1019" actId="478"/>
          <ac:grpSpMkLst>
            <pc:docMk/>
            <pc:sldMk cId="0" sldId="273"/>
            <ac:grpSpMk id="2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13:07:07.243" v="1018" actId="478"/>
          <ac:picMkLst>
            <pc:docMk/>
            <pc:sldMk cId="0" sldId="273"/>
            <ac:picMk id="5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3:07:03.653" v="1007" actId="478"/>
          <ac:picMkLst>
            <pc:docMk/>
            <pc:sldMk cId="0" sldId="273"/>
            <ac:picMk id="8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3:07:02.947" v="1004" actId="478"/>
          <ac:picMkLst>
            <pc:docMk/>
            <pc:sldMk cId="0" sldId="273"/>
            <ac:picMk id="9" creationId="{00000000-0000-0000-0000-000000000000}"/>
          </ac:picMkLst>
        </pc:picChg>
        <pc:picChg chg="del mod">
          <ac:chgData name="Rahul Chauhan" userId="7935416f649a3304" providerId="LiveId" clId="{64CFC4D9-C665-4695-BC00-5B506296861D}" dt="2022-11-05T13:07:04.399" v="1009" actId="478"/>
          <ac:picMkLst>
            <pc:docMk/>
            <pc:sldMk cId="0" sldId="273"/>
            <ac:picMk id="10" creationId="{00000000-0000-0000-0000-000000000000}"/>
          </ac:picMkLst>
        </pc:picChg>
        <pc:picChg chg="add del mod">
          <ac:chgData name="Rahul Chauhan" userId="7935416f649a3304" providerId="LiveId" clId="{64CFC4D9-C665-4695-BC00-5B506296861D}" dt="2022-11-05T13:08:16.384" v="1038" actId="478"/>
          <ac:picMkLst>
            <pc:docMk/>
            <pc:sldMk cId="0" sldId="273"/>
            <ac:picMk id="15" creationId="{D85CED39-0311-CA6F-C2DF-860D7CF6A593}"/>
          </ac:picMkLst>
        </pc:picChg>
        <pc:picChg chg="add mod">
          <ac:chgData name="Rahul Chauhan" userId="7935416f649a3304" providerId="LiveId" clId="{64CFC4D9-C665-4695-BC00-5B506296861D}" dt="2022-11-05T13:30:05.187" v="1309" actId="1076"/>
          <ac:picMkLst>
            <pc:docMk/>
            <pc:sldMk cId="0" sldId="273"/>
            <ac:picMk id="16" creationId="{AAA68CFD-8779-35D0-D768-3616DEB14817}"/>
          </ac:picMkLst>
        </pc:picChg>
        <pc:picChg chg="add mod">
          <ac:chgData name="Rahul Chauhan" userId="7935416f649a3304" providerId="LiveId" clId="{64CFC4D9-C665-4695-BC00-5B506296861D}" dt="2022-11-05T13:30:08.324" v="1310" actId="1076"/>
          <ac:picMkLst>
            <pc:docMk/>
            <pc:sldMk cId="0" sldId="273"/>
            <ac:picMk id="17" creationId="{E807FEDF-48FF-4577-778B-945AA20CAB77}"/>
          </ac:picMkLst>
        </pc:picChg>
        <pc:picChg chg="add del mod">
          <ac:chgData name="Rahul Chauhan" userId="7935416f649a3304" providerId="LiveId" clId="{64CFC4D9-C665-4695-BC00-5B506296861D}" dt="2022-11-05T13:30:02.316" v="1308" actId="478"/>
          <ac:picMkLst>
            <pc:docMk/>
            <pc:sldMk cId="0" sldId="273"/>
            <ac:picMk id="18" creationId="{E6051900-CAE5-AA46-D473-B3756540D883}"/>
          </ac:picMkLst>
        </pc:picChg>
        <pc:picChg chg="add del mod">
          <ac:chgData name="Rahul Chauhan" userId="7935416f649a3304" providerId="LiveId" clId="{64CFC4D9-C665-4695-BC00-5B506296861D}" dt="2022-11-05T13:30:01.614" v="1307" actId="478"/>
          <ac:picMkLst>
            <pc:docMk/>
            <pc:sldMk cId="0" sldId="273"/>
            <ac:picMk id="19" creationId="{6FB23228-128E-44EC-E90E-3D21563626A6}"/>
          </ac:picMkLst>
        </pc:picChg>
      </pc:sldChg>
      <pc:sldChg chg="addSp delSp modSp mod">
        <pc:chgData name="Rahul Chauhan" userId="7935416f649a3304" providerId="LiveId" clId="{64CFC4D9-C665-4695-BC00-5B506296861D}" dt="2022-11-05T13:10:50.160" v="1084" actId="1076"/>
        <pc:sldMkLst>
          <pc:docMk/>
          <pc:sldMk cId="0" sldId="274"/>
        </pc:sldMkLst>
        <pc:spChg chg="del mod">
          <ac:chgData name="Rahul Chauhan" userId="7935416f649a3304" providerId="LiveId" clId="{64CFC4D9-C665-4695-BC00-5B506296861D}" dt="2022-11-05T13:09:17.018" v="1061" actId="478"/>
          <ac:spMkLst>
            <pc:docMk/>
            <pc:sldMk cId="0" sldId="274"/>
            <ac:spMk id="7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13:10:22.572" v="1077" actId="478"/>
          <ac:spMkLst>
            <pc:docMk/>
            <pc:sldMk cId="0" sldId="274"/>
            <ac:spMk id="13" creationId="{0345912E-869C-02C1-468B-1F31C0318EB1}"/>
          </ac:spMkLst>
        </pc:spChg>
        <pc:grpChg chg="del mod">
          <ac:chgData name="Rahul Chauhan" userId="7935416f649a3304" providerId="LiveId" clId="{64CFC4D9-C665-4695-BC00-5B506296861D}" dt="2022-11-05T13:09:16.330" v="1060" actId="478"/>
          <ac:grpSpMkLst>
            <pc:docMk/>
            <pc:sldMk cId="0" sldId="274"/>
            <ac:grpSpMk id="2" creationId="{00000000-0000-0000-0000-000000000000}"/>
          </ac:grpSpMkLst>
        </pc:grpChg>
        <pc:picChg chg="del mod">
          <ac:chgData name="Rahul Chauhan" userId="7935416f649a3304" providerId="LiveId" clId="{64CFC4D9-C665-4695-BC00-5B506296861D}" dt="2022-11-05T13:09:14.480" v="1054" actId="478"/>
          <ac:picMkLst>
            <pc:docMk/>
            <pc:sldMk cId="0" sldId="274"/>
            <ac:picMk id="5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3:09:12.170" v="1051" actId="478"/>
          <ac:picMkLst>
            <pc:docMk/>
            <pc:sldMk cId="0" sldId="274"/>
            <ac:picMk id="8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3:09:12.658" v="1052" actId="478"/>
          <ac:picMkLst>
            <pc:docMk/>
            <pc:sldMk cId="0" sldId="274"/>
            <ac:picMk id="9" creationId="{00000000-0000-0000-0000-000000000000}"/>
          </ac:picMkLst>
        </pc:picChg>
        <pc:picChg chg="add mod">
          <ac:chgData name="Rahul Chauhan" userId="7935416f649a3304" providerId="LiveId" clId="{64CFC4D9-C665-4695-BC00-5B506296861D}" dt="2022-11-05T13:10:46.302" v="1083" actId="1076"/>
          <ac:picMkLst>
            <pc:docMk/>
            <pc:sldMk cId="0" sldId="274"/>
            <ac:picMk id="10" creationId="{D130D442-D749-D764-38B6-1345A94AB4F7}"/>
          </ac:picMkLst>
        </pc:picChg>
        <pc:picChg chg="add mod">
          <ac:chgData name="Rahul Chauhan" userId="7935416f649a3304" providerId="LiveId" clId="{64CFC4D9-C665-4695-BC00-5B506296861D}" dt="2022-11-05T13:10:50.160" v="1084" actId="1076"/>
          <ac:picMkLst>
            <pc:docMk/>
            <pc:sldMk cId="0" sldId="274"/>
            <ac:picMk id="11" creationId="{4475E332-6267-66CE-DAAC-BE313CFDE75C}"/>
          </ac:picMkLst>
        </pc:picChg>
        <pc:picChg chg="add mod">
          <ac:chgData name="Rahul Chauhan" userId="7935416f649a3304" providerId="LiveId" clId="{64CFC4D9-C665-4695-BC00-5B506296861D}" dt="2022-11-05T13:10:37.934" v="1082" actId="1076"/>
          <ac:picMkLst>
            <pc:docMk/>
            <pc:sldMk cId="0" sldId="274"/>
            <ac:picMk id="14" creationId="{272C45A1-7C48-0F93-C300-288926F00CBF}"/>
          </ac:picMkLst>
        </pc:picChg>
        <pc:picChg chg="add mod">
          <ac:chgData name="Rahul Chauhan" userId="7935416f649a3304" providerId="LiveId" clId="{64CFC4D9-C665-4695-BC00-5B506296861D}" dt="2022-11-05T13:10:36.421" v="1081" actId="1076"/>
          <ac:picMkLst>
            <pc:docMk/>
            <pc:sldMk cId="0" sldId="274"/>
            <ac:picMk id="15" creationId="{85351C20-46F3-8FBD-DA5D-B61F112A26EA}"/>
          </ac:picMkLst>
        </pc:picChg>
      </pc:sldChg>
      <pc:sldChg chg="addSp delSp modSp mod">
        <pc:chgData name="Rahul Chauhan" userId="7935416f649a3304" providerId="LiveId" clId="{64CFC4D9-C665-4695-BC00-5B506296861D}" dt="2022-11-05T13:12:11.777" v="1122" actId="20577"/>
        <pc:sldMkLst>
          <pc:docMk/>
          <pc:sldMk cId="0" sldId="275"/>
        </pc:sldMkLst>
        <pc:spChg chg="del mod">
          <ac:chgData name="Rahul Chauhan" userId="7935416f649a3304" providerId="LiveId" clId="{64CFC4D9-C665-4695-BC00-5B506296861D}" dt="2022-11-05T13:11:06.456" v="1095"/>
          <ac:spMkLst>
            <pc:docMk/>
            <pc:sldMk cId="0" sldId="275"/>
            <ac:spMk id="2" creationId="{00000000-0000-0000-0000-000000000000}"/>
          </ac:spMkLst>
        </pc:spChg>
        <pc:spChg chg="del">
          <ac:chgData name="Rahul Chauhan" userId="7935416f649a3304" providerId="LiveId" clId="{64CFC4D9-C665-4695-BC00-5B506296861D}" dt="2022-11-05T13:11:06.456" v="1093" actId="478"/>
          <ac:spMkLst>
            <pc:docMk/>
            <pc:sldMk cId="0" sldId="275"/>
            <ac:spMk id="8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13:11:07.467" v="1098" actId="478"/>
          <ac:spMkLst>
            <pc:docMk/>
            <pc:sldMk cId="0" sldId="275"/>
            <ac:spMk id="12" creationId="{309E25E2-02F3-6370-CFB5-D432468E0687}"/>
          </ac:spMkLst>
        </pc:spChg>
        <pc:spChg chg="add mod">
          <ac:chgData name="Rahul Chauhan" userId="7935416f649a3304" providerId="LiveId" clId="{64CFC4D9-C665-4695-BC00-5B506296861D}" dt="2022-11-05T13:12:11.777" v="1122" actId="20577"/>
          <ac:spMkLst>
            <pc:docMk/>
            <pc:sldMk cId="0" sldId="275"/>
            <ac:spMk id="14" creationId="{28777EE7-79E9-D19C-3C99-94EE46DE6482}"/>
          </ac:spMkLst>
        </pc:spChg>
        <pc:grpChg chg="del">
          <ac:chgData name="Rahul Chauhan" userId="7935416f649a3304" providerId="LiveId" clId="{64CFC4D9-C665-4695-BC00-5B506296861D}" dt="2022-11-05T13:11:06.619" v="1096" actId="478"/>
          <ac:grpSpMkLst>
            <pc:docMk/>
            <pc:sldMk cId="0" sldId="275"/>
            <ac:grpSpMk id="3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13:11:02.076" v="1085" actId="478"/>
          <ac:picMkLst>
            <pc:docMk/>
            <pc:sldMk cId="0" sldId="275"/>
            <ac:picMk id="9" creationId="{00000000-0000-0000-0000-000000000000}"/>
          </ac:picMkLst>
        </pc:picChg>
        <pc:picChg chg="del">
          <ac:chgData name="Rahul Chauhan" userId="7935416f649a3304" providerId="LiveId" clId="{64CFC4D9-C665-4695-BC00-5B506296861D}" dt="2022-11-05T13:11:02.471" v="1086" actId="478"/>
          <ac:picMkLst>
            <pc:docMk/>
            <pc:sldMk cId="0" sldId="275"/>
            <ac:picMk id="10" creationId="{00000000-0000-0000-0000-000000000000}"/>
          </ac:picMkLst>
        </pc:picChg>
        <pc:picChg chg="add mod">
          <ac:chgData name="Rahul Chauhan" userId="7935416f649a3304" providerId="LiveId" clId="{64CFC4D9-C665-4695-BC00-5B506296861D}" dt="2022-11-05T13:11:57.849" v="1114" actId="1076"/>
          <ac:picMkLst>
            <pc:docMk/>
            <pc:sldMk cId="0" sldId="275"/>
            <ac:picMk id="15" creationId="{B9457AEA-7F5C-BF6F-59A5-AF1EB6BE8B1B}"/>
          </ac:picMkLst>
        </pc:picChg>
      </pc:sldChg>
      <pc:sldChg chg="addSp delSp modSp mod">
        <pc:chgData name="Rahul Chauhan" userId="7935416f649a3304" providerId="LiveId" clId="{64CFC4D9-C665-4695-BC00-5B506296861D}" dt="2022-11-05T13:13:17.805" v="1144" actId="1076"/>
        <pc:sldMkLst>
          <pc:docMk/>
          <pc:sldMk cId="0" sldId="276"/>
        </pc:sldMkLst>
        <pc:spChg chg="del">
          <ac:chgData name="Rahul Chauhan" userId="7935416f649a3304" providerId="LiveId" clId="{64CFC4D9-C665-4695-BC00-5B506296861D}" dt="2022-11-05T13:12:19.084" v="1123" actId="478"/>
          <ac:spMkLst>
            <pc:docMk/>
            <pc:sldMk cId="0" sldId="276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12:21.184" v="1128" actId="478"/>
          <ac:spMkLst>
            <pc:docMk/>
            <pc:sldMk cId="0" sldId="276"/>
            <ac:spMk id="8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3:12:57.262" v="1142" actId="20577"/>
          <ac:spMkLst>
            <pc:docMk/>
            <pc:sldMk cId="0" sldId="276"/>
            <ac:spMk id="13" creationId="{86B494E9-9642-C8F6-335A-D037477C6735}"/>
          </ac:spMkLst>
        </pc:spChg>
        <pc:grpChg chg="del">
          <ac:chgData name="Rahul Chauhan" userId="7935416f649a3304" providerId="LiveId" clId="{64CFC4D9-C665-4695-BC00-5B506296861D}" dt="2022-11-05T13:12:21.678" v="1129" actId="478"/>
          <ac:grpSpMkLst>
            <pc:docMk/>
            <pc:sldMk cId="0" sldId="276"/>
            <ac:grpSpMk id="3" creationId="{00000000-0000-0000-0000-000000000000}"/>
          </ac:grpSpMkLst>
        </pc:grpChg>
        <pc:grpChg chg="del">
          <ac:chgData name="Rahul Chauhan" userId="7935416f649a3304" providerId="LiveId" clId="{64CFC4D9-C665-4695-BC00-5B506296861D}" dt="2022-11-05T13:12:19.440" v="1124" actId="478"/>
          <ac:grpSpMkLst>
            <pc:docMk/>
            <pc:sldMk cId="0" sldId="276"/>
            <ac:grpSpMk id="9" creationId="{00000000-0000-0000-0000-000000000000}"/>
          </ac:grpSpMkLst>
        </pc:grpChg>
        <pc:picChg chg="add mod">
          <ac:chgData name="Rahul Chauhan" userId="7935416f649a3304" providerId="LiveId" clId="{64CFC4D9-C665-4695-BC00-5B506296861D}" dt="2022-11-05T13:13:17.805" v="1144" actId="1076"/>
          <ac:picMkLst>
            <pc:docMk/>
            <pc:sldMk cId="0" sldId="276"/>
            <ac:picMk id="14" creationId="{B2FF72D4-F80E-4CF8-366D-300E3A9D4CEF}"/>
          </ac:picMkLst>
        </pc:picChg>
      </pc:sldChg>
      <pc:sldChg chg="addSp delSp modSp mod">
        <pc:chgData name="Rahul Chauhan" userId="7935416f649a3304" providerId="LiveId" clId="{64CFC4D9-C665-4695-BC00-5B506296861D}" dt="2022-11-05T13:15:10.492" v="1178" actId="20577"/>
        <pc:sldMkLst>
          <pc:docMk/>
          <pc:sldMk cId="0" sldId="277"/>
        </pc:sldMkLst>
        <pc:spChg chg="del mod">
          <ac:chgData name="Rahul Chauhan" userId="7935416f649a3304" providerId="LiveId" clId="{64CFC4D9-C665-4695-BC00-5B506296861D}" dt="2022-11-05T13:13:39.963" v="1158" actId="478"/>
          <ac:spMkLst>
            <pc:docMk/>
            <pc:sldMk cId="0" sldId="277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13:28.828" v="1155" actId="478"/>
          <ac:spMkLst>
            <pc:docMk/>
            <pc:sldMk cId="0" sldId="277"/>
            <ac:spMk id="8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13:14:19.294" v="1171" actId="21"/>
          <ac:spMkLst>
            <pc:docMk/>
            <pc:sldMk cId="0" sldId="277"/>
            <ac:spMk id="11" creationId="{F3F60D34-FC53-DC8C-7AFC-6B2C80841C85}"/>
          </ac:spMkLst>
        </pc:spChg>
        <pc:spChg chg="add mod">
          <ac:chgData name="Rahul Chauhan" userId="7935416f649a3304" providerId="LiveId" clId="{64CFC4D9-C665-4695-BC00-5B506296861D}" dt="2022-11-05T13:14:08.042" v="1167" actId="14100"/>
          <ac:spMkLst>
            <pc:docMk/>
            <pc:sldMk cId="0" sldId="277"/>
            <ac:spMk id="13" creationId="{3B23CE70-5699-6DC2-0EAC-9F792030B894}"/>
          </ac:spMkLst>
        </pc:spChg>
        <pc:spChg chg="add mod">
          <ac:chgData name="Rahul Chauhan" userId="7935416f649a3304" providerId="LiveId" clId="{64CFC4D9-C665-4695-BC00-5B506296861D}" dt="2022-11-05T13:15:10.492" v="1178" actId="20577"/>
          <ac:spMkLst>
            <pc:docMk/>
            <pc:sldMk cId="0" sldId="277"/>
            <ac:spMk id="17" creationId="{BD7E486C-C4ED-685F-B224-C7C56346B0BC}"/>
          </ac:spMkLst>
        </pc:spChg>
        <pc:grpChg chg="del">
          <ac:chgData name="Rahul Chauhan" userId="7935416f649a3304" providerId="LiveId" clId="{64CFC4D9-C665-4695-BC00-5B506296861D}" dt="2022-11-05T13:13:28.828" v="1155" actId="478"/>
          <ac:grpSpMkLst>
            <pc:docMk/>
            <pc:sldMk cId="0" sldId="277"/>
            <ac:grpSpMk id="3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13:13:20.946" v="1148" actId="478"/>
          <ac:picMkLst>
            <pc:docMk/>
            <pc:sldMk cId="0" sldId="277"/>
            <ac:picMk id="9" creationId="{00000000-0000-0000-0000-000000000000}"/>
          </ac:picMkLst>
        </pc:picChg>
        <pc:picChg chg="add mod">
          <ac:chgData name="Rahul Chauhan" userId="7935416f649a3304" providerId="LiveId" clId="{64CFC4D9-C665-4695-BC00-5B506296861D}" dt="2022-11-05T13:14:32.358" v="1173" actId="1076"/>
          <ac:picMkLst>
            <pc:docMk/>
            <pc:sldMk cId="0" sldId="277"/>
            <ac:picMk id="14" creationId="{AF89AFE0-C3D1-C1A8-59CC-570A044F1331}"/>
          </ac:picMkLst>
        </pc:picChg>
        <pc:picChg chg="add mod">
          <ac:chgData name="Rahul Chauhan" userId="7935416f649a3304" providerId="LiveId" clId="{64CFC4D9-C665-4695-BC00-5B506296861D}" dt="2022-11-05T13:14:51.149" v="1175" actId="1076"/>
          <ac:picMkLst>
            <pc:docMk/>
            <pc:sldMk cId="0" sldId="277"/>
            <ac:picMk id="15" creationId="{12A9133E-8A4B-B94C-2402-A5DA60BA0A9A}"/>
          </ac:picMkLst>
        </pc:picChg>
      </pc:sldChg>
      <pc:sldChg chg="addSp delSp modSp mod">
        <pc:chgData name="Rahul Chauhan" userId="7935416f649a3304" providerId="LiveId" clId="{64CFC4D9-C665-4695-BC00-5B506296861D}" dt="2022-11-05T13:16:44.022" v="1207" actId="1076"/>
        <pc:sldMkLst>
          <pc:docMk/>
          <pc:sldMk cId="0" sldId="278"/>
        </pc:sldMkLst>
        <pc:spChg chg="del mod">
          <ac:chgData name="Rahul Chauhan" userId="7935416f649a3304" providerId="LiveId" clId="{64CFC4D9-C665-4695-BC00-5B506296861D}" dt="2022-11-05T13:15:23.297" v="1186"/>
          <ac:spMkLst>
            <pc:docMk/>
            <pc:sldMk cId="0" sldId="278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15:23.567" v="1188" actId="478"/>
          <ac:spMkLst>
            <pc:docMk/>
            <pc:sldMk cId="0" sldId="278"/>
            <ac:spMk id="8" creationId="{00000000-0000-0000-0000-000000000000}"/>
          </ac:spMkLst>
        </pc:spChg>
        <pc:spChg chg="add del mod">
          <ac:chgData name="Rahul Chauhan" userId="7935416f649a3304" providerId="LiveId" clId="{64CFC4D9-C665-4695-BC00-5B506296861D}" dt="2022-11-05T13:15:23.948" v="1189" actId="478"/>
          <ac:spMkLst>
            <pc:docMk/>
            <pc:sldMk cId="0" sldId="278"/>
            <ac:spMk id="10" creationId="{EA5122A0-42D2-8048-FB87-DB63D025701F}"/>
          </ac:spMkLst>
        </pc:spChg>
        <pc:spChg chg="add mod">
          <ac:chgData name="Rahul Chauhan" userId="7935416f649a3304" providerId="LiveId" clId="{64CFC4D9-C665-4695-BC00-5B506296861D}" dt="2022-11-05T13:15:47.682" v="1197" actId="14100"/>
          <ac:spMkLst>
            <pc:docMk/>
            <pc:sldMk cId="0" sldId="278"/>
            <ac:spMk id="12" creationId="{16252973-51D7-7F0B-5ACB-17EBDC8F6B20}"/>
          </ac:spMkLst>
        </pc:spChg>
        <pc:spChg chg="add mod">
          <ac:chgData name="Rahul Chauhan" userId="7935416f649a3304" providerId="LiveId" clId="{64CFC4D9-C665-4695-BC00-5B506296861D}" dt="2022-11-05T13:16:44.022" v="1207" actId="1076"/>
          <ac:spMkLst>
            <pc:docMk/>
            <pc:sldMk cId="0" sldId="278"/>
            <ac:spMk id="16" creationId="{CB77D970-7DAE-F41F-3D6D-61690126576F}"/>
          </ac:spMkLst>
        </pc:spChg>
        <pc:grpChg chg="del">
          <ac:chgData name="Rahul Chauhan" userId="7935416f649a3304" providerId="LiveId" clId="{64CFC4D9-C665-4695-BC00-5B506296861D}" dt="2022-11-05T13:15:23.297" v="1184" actId="478"/>
          <ac:grpSpMkLst>
            <pc:docMk/>
            <pc:sldMk cId="0" sldId="278"/>
            <ac:grpSpMk id="3" creationId="{00000000-0000-0000-0000-000000000000}"/>
          </ac:grpSpMkLst>
        </pc:grpChg>
        <pc:picChg chg="add mod">
          <ac:chgData name="Rahul Chauhan" userId="7935416f649a3304" providerId="LiveId" clId="{64CFC4D9-C665-4695-BC00-5B506296861D}" dt="2022-11-05T13:15:54.620" v="1199" actId="1076"/>
          <ac:picMkLst>
            <pc:docMk/>
            <pc:sldMk cId="0" sldId="278"/>
            <ac:picMk id="13" creationId="{A8F523AB-2EE5-1C76-6724-E8E4740273EC}"/>
          </ac:picMkLst>
        </pc:picChg>
        <pc:picChg chg="add mod">
          <ac:chgData name="Rahul Chauhan" userId="7935416f649a3304" providerId="LiveId" clId="{64CFC4D9-C665-4695-BC00-5B506296861D}" dt="2022-11-05T13:16:22.536" v="1204" actId="1076"/>
          <ac:picMkLst>
            <pc:docMk/>
            <pc:sldMk cId="0" sldId="278"/>
            <ac:picMk id="14" creationId="{2D8E75D9-5B9C-69EA-E85A-FE95FC623170}"/>
          </ac:picMkLst>
        </pc:picChg>
      </pc:sldChg>
      <pc:sldChg chg="addSp delSp modSp mod">
        <pc:chgData name="Rahul Chauhan" userId="7935416f649a3304" providerId="LiveId" clId="{64CFC4D9-C665-4695-BC00-5B506296861D}" dt="2022-11-05T13:17:15.667" v="1222" actId="1076"/>
        <pc:sldMkLst>
          <pc:docMk/>
          <pc:sldMk cId="0" sldId="279"/>
        </pc:sldMkLst>
        <pc:spChg chg="del">
          <ac:chgData name="Rahul Chauhan" userId="7935416f649a3304" providerId="LiveId" clId="{64CFC4D9-C665-4695-BC00-5B506296861D}" dt="2022-11-05T13:16:52.576" v="1209" actId="478"/>
          <ac:spMkLst>
            <pc:docMk/>
            <pc:sldMk cId="0" sldId="279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16:54.138" v="1215" actId="478"/>
          <ac:spMkLst>
            <pc:docMk/>
            <pc:sldMk cId="0" sldId="279"/>
            <ac:spMk id="8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3:17:05.314" v="1218" actId="1076"/>
          <ac:spMkLst>
            <pc:docMk/>
            <pc:sldMk cId="0" sldId="279"/>
            <ac:spMk id="11" creationId="{1A0115B2-72F8-2AEF-5763-5C3A12C32DCF}"/>
          </ac:spMkLst>
        </pc:spChg>
        <pc:grpChg chg="del">
          <ac:chgData name="Rahul Chauhan" userId="7935416f649a3304" providerId="LiveId" clId="{64CFC4D9-C665-4695-BC00-5B506296861D}" dt="2022-11-05T13:16:54.250" v="1216" actId="478"/>
          <ac:grpSpMkLst>
            <pc:docMk/>
            <pc:sldMk cId="0" sldId="279"/>
            <ac:grpSpMk id="3" creationId="{00000000-0000-0000-0000-000000000000}"/>
          </ac:grpSpMkLst>
        </pc:grpChg>
        <pc:picChg chg="del">
          <ac:chgData name="Rahul Chauhan" userId="7935416f649a3304" providerId="LiveId" clId="{64CFC4D9-C665-4695-BC00-5B506296861D}" dt="2022-11-05T13:16:51.832" v="1208" actId="478"/>
          <ac:picMkLst>
            <pc:docMk/>
            <pc:sldMk cId="0" sldId="279"/>
            <ac:picMk id="9" creationId="{00000000-0000-0000-0000-000000000000}"/>
          </ac:picMkLst>
        </pc:picChg>
        <pc:picChg chg="add mod">
          <ac:chgData name="Rahul Chauhan" userId="7935416f649a3304" providerId="LiveId" clId="{64CFC4D9-C665-4695-BC00-5B506296861D}" dt="2022-11-05T13:17:15.667" v="1222" actId="1076"/>
          <ac:picMkLst>
            <pc:docMk/>
            <pc:sldMk cId="0" sldId="279"/>
            <ac:picMk id="12" creationId="{B617F72A-2A49-7CAB-F48C-6DD13A05B57C}"/>
          </ac:picMkLst>
        </pc:picChg>
      </pc:sldChg>
      <pc:sldChg chg="addSp delSp modSp mod">
        <pc:chgData name="Rahul Chauhan" userId="7935416f649a3304" providerId="LiveId" clId="{64CFC4D9-C665-4695-BC00-5B506296861D}" dt="2022-11-05T13:18:39.469" v="1242" actId="20577"/>
        <pc:sldMkLst>
          <pc:docMk/>
          <pc:sldMk cId="0" sldId="280"/>
        </pc:sldMkLst>
        <pc:spChg chg="del mod">
          <ac:chgData name="Rahul Chauhan" userId="7935416f649a3304" providerId="LiveId" clId="{64CFC4D9-C665-4695-BC00-5B506296861D}" dt="2022-11-05T13:18:03.931" v="1234"/>
          <ac:spMkLst>
            <pc:docMk/>
            <pc:sldMk cId="0" sldId="280"/>
            <ac:spMk id="2" creationId="{00000000-0000-0000-0000-000000000000}"/>
          </ac:spMkLst>
        </pc:spChg>
        <pc:spChg chg="del mod">
          <ac:chgData name="Rahul Chauhan" userId="7935416f649a3304" providerId="LiveId" clId="{64CFC4D9-C665-4695-BC00-5B506296861D}" dt="2022-11-05T13:18:03.931" v="1232" actId="478"/>
          <ac:spMkLst>
            <pc:docMk/>
            <pc:sldMk cId="0" sldId="280"/>
            <ac:spMk id="8" creationId="{00000000-0000-0000-0000-000000000000}"/>
          </ac:spMkLst>
        </pc:spChg>
        <pc:spChg chg="add mod">
          <ac:chgData name="Rahul Chauhan" userId="7935416f649a3304" providerId="LiveId" clId="{64CFC4D9-C665-4695-BC00-5B506296861D}" dt="2022-11-05T13:18:39.469" v="1242" actId="20577"/>
          <ac:spMkLst>
            <pc:docMk/>
            <pc:sldMk cId="0" sldId="280"/>
            <ac:spMk id="10" creationId="{DEE588A0-A10F-4678-CAA0-287D11878A19}"/>
          </ac:spMkLst>
        </pc:spChg>
        <pc:grpChg chg="del">
          <ac:chgData name="Rahul Chauhan" userId="7935416f649a3304" providerId="LiveId" clId="{64CFC4D9-C665-4695-BC00-5B506296861D}" dt="2022-11-05T13:18:03.931" v="1232" actId="478"/>
          <ac:grpSpMkLst>
            <pc:docMk/>
            <pc:sldMk cId="0" sldId="280"/>
            <ac:grpSpMk id="3" creationId="{00000000-0000-0000-0000-000000000000}"/>
          </ac:grpSpMkLst>
        </pc:grpChg>
      </pc:sldChg>
      <pc:sldChg chg="del">
        <pc:chgData name="Rahul Chauhan" userId="7935416f649a3304" providerId="LiveId" clId="{64CFC4D9-C665-4695-BC00-5B506296861D}" dt="2022-11-05T13:17:54.554" v="1225" actId="2696"/>
        <pc:sldMkLst>
          <pc:docMk/>
          <pc:sldMk cId="0" sldId="281"/>
        </pc:sldMkLst>
      </pc:sldChg>
      <pc:sldChg chg="add del">
        <pc:chgData name="Rahul Chauhan" userId="7935416f649a3304" providerId="LiveId" clId="{64CFC4D9-C665-4695-BC00-5B506296861D}" dt="2022-11-05T13:18:07.722" v="1236"/>
        <pc:sldMkLst>
          <pc:docMk/>
          <pc:sldMk cId="3212007173" sldId="281"/>
        </pc:sldMkLst>
      </pc:sldChg>
      <pc:sldChg chg="del">
        <pc:chgData name="Rahul Chauhan" userId="7935416f649a3304" providerId="LiveId" clId="{64CFC4D9-C665-4695-BC00-5B506296861D}" dt="2022-11-05T13:17:52.287" v="1224" actId="2696"/>
        <pc:sldMkLst>
          <pc:docMk/>
          <pc:sldMk cId="0" sldId="282"/>
        </pc:sldMkLst>
      </pc:sldChg>
      <pc:sldChg chg="del">
        <pc:chgData name="Rahul Chauhan" userId="7935416f649a3304" providerId="LiveId" clId="{64CFC4D9-C665-4695-BC00-5B506296861D}" dt="2022-11-05T13:17:49.949" v="1223" actId="2696"/>
        <pc:sldMkLst>
          <pc:docMk/>
          <pc:sldMk cId="0" sldId="283"/>
        </pc:sldMkLst>
      </pc:sldChg>
      <pc:sldChg chg="addSp modSp new mod">
        <pc:chgData name="Rahul Chauhan" userId="7935416f649a3304" providerId="LiveId" clId="{64CFC4D9-C665-4695-BC00-5B506296861D}" dt="2022-11-05T09:49:56.404" v="369" actId="1076"/>
        <pc:sldMkLst>
          <pc:docMk/>
          <pc:sldMk cId="1025821293" sldId="285"/>
        </pc:sldMkLst>
        <pc:spChg chg="add mod">
          <ac:chgData name="Rahul Chauhan" userId="7935416f649a3304" providerId="LiveId" clId="{64CFC4D9-C665-4695-BC00-5B506296861D}" dt="2022-11-05T09:49:56.404" v="369" actId="1076"/>
          <ac:spMkLst>
            <pc:docMk/>
            <pc:sldMk cId="1025821293" sldId="285"/>
            <ac:spMk id="4" creationId="{1A861922-9B0C-AF4F-8913-9BA66174A090}"/>
          </ac:spMkLst>
        </pc:spChg>
        <pc:picChg chg="add mod">
          <ac:chgData name="Rahul Chauhan" userId="7935416f649a3304" providerId="LiveId" clId="{64CFC4D9-C665-4695-BC00-5B506296861D}" dt="2022-11-05T09:49:42.596" v="364" actId="1076"/>
          <ac:picMkLst>
            <pc:docMk/>
            <pc:sldMk cId="1025821293" sldId="285"/>
            <ac:picMk id="2" creationId="{8EB30A67-13C5-8AEC-5DE3-8925C3203EBE}"/>
          </ac:picMkLst>
        </pc:picChg>
      </pc:sldChg>
      <pc:sldChg chg="modSp new del mod">
        <pc:chgData name="Rahul Chauhan" userId="7935416f649a3304" providerId="LiveId" clId="{64CFC4D9-C665-4695-BC00-5B506296861D}" dt="2022-11-05T09:35:55.147" v="180" actId="2696"/>
        <pc:sldMkLst>
          <pc:docMk/>
          <pc:sldMk cId="2128355657" sldId="285"/>
        </pc:sldMkLst>
        <pc:spChg chg="mod">
          <ac:chgData name="Rahul Chauhan" userId="7935416f649a3304" providerId="LiveId" clId="{64CFC4D9-C665-4695-BC00-5B506296861D}" dt="2022-11-05T09:34:59.134" v="175" actId="21"/>
          <ac:spMkLst>
            <pc:docMk/>
            <pc:sldMk cId="2128355657" sldId="285"/>
            <ac:spMk id="2" creationId="{C2172598-7FBB-163A-C002-94900BC55C5B}"/>
          </ac:spMkLst>
        </pc:spChg>
        <pc:spChg chg="mod">
          <ac:chgData name="Rahul Chauhan" userId="7935416f649a3304" providerId="LiveId" clId="{64CFC4D9-C665-4695-BC00-5B506296861D}" dt="2022-11-05T09:35:19.019" v="178" actId="20577"/>
          <ac:spMkLst>
            <pc:docMk/>
            <pc:sldMk cId="2128355657" sldId="285"/>
            <ac:spMk id="3" creationId="{96C703FE-C922-9DDB-F026-3305B7E15F0B}"/>
          </ac:spMkLst>
        </pc:spChg>
      </pc:sldChg>
      <pc:sldChg chg="addSp delSp modSp new mod">
        <pc:chgData name="Rahul Chauhan" userId="7935416f649a3304" providerId="LiveId" clId="{64CFC4D9-C665-4695-BC00-5B506296861D}" dt="2022-11-05T13:21:36.003" v="1299" actId="478"/>
        <pc:sldMkLst>
          <pc:docMk/>
          <pc:sldMk cId="4052218483" sldId="286"/>
        </pc:sldMkLst>
        <pc:spChg chg="del mod">
          <ac:chgData name="Rahul Chauhan" userId="7935416f649a3304" providerId="LiveId" clId="{64CFC4D9-C665-4695-BC00-5B506296861D}" dt="2022-11-05T13:19:58.397" v="1280" actId="478"/>
          <ac:spMkLst>
            <pc:docMk/>
            <pc:sldMk cId="4052218483" sldId="286"/>
            <ac:spMk id="2" creationId="{2889B9DC-3989-4378-7391-FE3BFA7439A6}"/>
          </ac:spMkLst>
        </pc:spChg>
        <pc:spChg chg="del mod">
          <ac:chgData name="Rahul Chauhan" userId="7935416f649a3304" providerId="LiveId" clId="{64CFC4D9-C665-4695-BC00-5B506296861D}" dt="2022-11-05T13:21:36.003" v="1299" actId="478"/>
          <ac:spMkLst>
            <pc:docMk/>
            <pc:sldMk cId="4052218483" sldId="286"/>
            <ac:spMk id="3" creationId="{6B6ABA8C-8812-8399-BEF6-2D84C29FEF78}"/>
          </ac:spMkLst>
        </pc:spChg>
        <pc:spChg chg="add mod">
          <ac:chgData name="Rahul Chauhan" userId="7935416f649a3304" providerId="LiveId" clId="{64CFC4D9-C665-4695-BC00-5B506296861D}" dt="2022-11-05T13:21:02.328" v="1297" actId="20577"/>
          <ac:spMkLst>
            <pc:docMk/>
            <pc:sldMk cId="4052218483" sldId="286"/>
            <ac:spMk id="5" creationId="{46A2789D-E08A-1636-5965-E694C59B932D}"/>
          </ac:spMkLst>
        </pc:spChg>
      </pc:sldChg>
    </pc:docChg>
  </pc:docChgLst>
  <pc:docChgLst>
    <pc:chgData name="Rahul Chauhan" userId="7935416f649a3304" providerId="LiveId" clId="{84DC2CD6-83E8-43CD-BEA2-D1B0F451F990}"/>
    <pc:docChg chg="custSel addSld modSld">
      <pc:chgData name="Rahul Chauhan" userId="7935416f649a3304" providerId="LiveId" clId="{84DC2CD6-83E8-43CD-BEA2-D1B0F451F990}" dt="2022-11-05T16:28:35.198" v="10" actId="1076"/>
      <pc:docMkLst>
        <pc:docMk/>
      </pc:docMkLst>
      <pc:sldChg chg="addSp delSp modSp new mod">
        <pc:chgData name="Rahul Chauhan" userId="7935416f649a3304" providerId="LiveId" clId="{84DC2CD6-83E8-43CD-BEA2-D1B0F451F990}" dt="2022-11-05T16:02:53.594" v="7" actId="1076"/>
        <pc:sldMkLst>
          <pc:docMk/>
          <pc:sldMk cId="3931037899" sldId="287"/>
        </pc:sldMkLst>
        <pc:spChg chg="del mod">
          <ac:chgData name="Rahul Chauhan" userId="7935416f649a3304" providerId="LiveId" clId="{84DC2CD6-83E8-43CD-BEA2-D1B0F451F990}" dt="2022-11-05T15:59:24.057" v="4" actId="478"/>
          <ac:spMkLst>
            <pc:docMk/>
            <pc:sldMk cId="3931037899" sldId="287"/>
            <ac:spMk id="2" creationId="{4E239A43-A00A-E491-A8A8-7A49D40E7582}"/>
          </ac:spMkLst>
        </pc:spChg>
        <pc:spChg chg="del mod">
          <ac:chgData name="Rahul Chauhan" userId="7935416f649a3304" providerId="LiveId" clId="{84DC2CD6-83E8-43CD-BEA2-D1B0F451F990}" dt="2022-11-05T15:59:20.812" v="2" actId="478"/>
          <ac:spMkLst>
            <pc:docMk/>
            <pc:sldMk cId="3931037899" sldId="287"/>
            <ac:spMk id="3" creationId="{F8ED1E1B-0AEB-2689-670D-D196C546BE4C}"/>
          </ac:spMkLst>
        </pc:spChg>
        <pc:picChg chg="add mod">
          <ac:chgData name="Rahul Chauhan" userId="7935416f649a3304" providerId="LiveId" clId="{84DC2CD6-83E8-43CD-BEA2-D1B0F451F990}" dt="2022-11-05T16:02:53.594" v="7" actId="1076"/>
          <ac:picMkLst>
            <pc:docMk/>
            <pc:sldMk cId="3931037899" sldId="287"/>
            <ac:picMk id="5" creationId="{200DEA08-F3FF-6874-6A07-172FECB7DFD3}"/>
          </ac:picMkLst>
        </pc:picChg>
      </pc:sldChg>
      <pc:sldChg chg="addSp modSp new mod">
        <pc:chgData name="Rahul Chauhan" userId="7935416f649a3304" providerId="LiveId" clId="{84DC2CD6-83E8-43CD-BEA2-D1B0F451F990}" dt="2022-11-05T16:28:35.198" v="10" actId="1076"/>
        <pc:sldMkLst>
          <pc:docMk/>
          <pc:sldMk cId="1920896934" sldId="288"/>
        </pc:sldMkLst>
        <pc:picChg chg="add mod">
          <ac:chgData name="Rahul Chauhan" userId="7935416f649a3304" providerId="LiveId" clId="{84DC2CD6-83E8-43CD-BEA2-D1B0F451F990}" dt="2022-11-05T16:28:35.198" v="10" actId="1076"/>
          <ac:picMkLst>
            <pc:docMk/>
            <pc:sldMk cId="1920896934" sldId="288"/>
            <ac:picMk id="3" creationId="{B7916C09-A23C-633A-2E8C-BFF3A5C475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02020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150" y="299085"/>
            <a:ext cx="176974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604" y="1213891"/>
            <a:ext cx="8206790" cy="278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02020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26837"/>
            <a:ext cx="5786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b="1" u="sng" spc="-1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Cap</a:t>
            </a:r>
            <a:r>
              <a:rPr sz="4200" b="1" u="sng" spc="-10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s</a:t>
            </a:r>
            <a:r>
              <a:rPr sz="4200" b="1" u="sng" spc="-10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ton</a:t>
            </a:r>
            <a:r>
              <a:rPr sz="4200" b="1" u="sng" spc="-14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e</a:t>
            </a:r>
            <a:r>
              <a:rPr sz="4200" b="1" u="sng" spc="-28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4200" b="1" u="sng" spc="-1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Projec</a:t>
            </a:r>
            <a:r>
              <a:rPr sz="4200" b="1" u="sng" spc="-9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</a:t>
            </a:r>
            <a:r>
              <a:rPr lang="en-US" sz="4200" b="1" u="sng" spc="-2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0</a:t>
            </a:r>
            <a:r>
              <a:rPr lang="en-US" sz="4200" b="1" u="sng" spc="-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3</a:t>
            </a:r>
            <a:endParaRPr sz="42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1732026"/>
            <a:ext cx="7333615" cy="15542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spc="-35" dirty="0" err="1">
                <a:solidFill>
                  <a:srgbClr val="124F5C"/>
                </a:solidFill>
                <a:latin typeface="Verdana"/>
                <a:cs typeface="Verdana"/>
              </a:rPr>
              <a:t>Cardiovasular</a:t>
            </a:r>
            <a:r>
              <a:rPr lang="en-US" sz="2000" b="1" spc="-35" dirty="0">
                <a:solidFill>
                  <a:srgbClr val="124F5C"/>
                </a:solidFill>
                <a:latin typeface="Verdana"/>
                <a:cs typeface="Verdana"/>
              </a:rPr>
              <a:t> Risk Prediction</a:t>
            </a:r>
            <a:endParaRPr sz="2000" dirty="0">
              <a:latin typeface="Verdana"/>
              <a:cs typeface="Verdana"/>
            </a:endParaRPr>
          </a:p>
          <a:p>
            <a:pPr marL="2652395" marR="2644140" algn="ctr">
              <a:lnSpc>
                <a:spcPts val="4800"/>
              </a:lnSpc>
              <a:spcBef>
                <a:spcPts val="359"/>
              </a:spcBef>
            </a:pPr>
            <a:r>
              <a:rPr sz="2000" b="1" u="sng" spc="-6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Pr</a:t>
            </a:r>
            <a:r>
              <a:rPr sz="2000" b="1" u="sng" spc="-8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e</a:t>
            </a:r>
            <a:r>
              <a:rPr sz="2000" b="1" u="sng" spc="-7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sente</a:t>
            </a:r>
            <a:r>
              <a:rPr sz="2000" b="1" u="sng" spc="-1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d</a:t>
            </a:r>
            <a:r>
              <a:rPr sz="2000" b="1" u="sng" spc="-12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 </a:t>
            </a:r>
            <a:r>
              <a:rPr sz="2000" b="1" u="sng" spc="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B</a:t>
            </a:r>
            <a:r>
              <a:rPr sz="2000" b="1" u="sng" spc="-10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y</a:t>
            </a:r>
            <a:r>
              <a:rPr sz="2000" b="1" u="sng" spc="-13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 </a:t>
            </a:r>
            <a:r>
              <a:rPr sz="2000" b="1" u="sng" spc="-2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-</a:t>
            </a:r>
            <a:r>
              <a:rPr sz="2000" b="1" u="sng" spc="-26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: </a:t>
            </a:r>
            <a:r>
              <a:rPr sz="2000" b="1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endParaRPr lang="en-US" sz="2000" b="1" spc="-75" dirty="0">
              <a:solidFill>
                <a:srgbClr val="124F5C"/>
              </a:solidFill>
              <a:latin typeface="Verdana"/>
              <a:cs typeface="Verdana"/>
            </a:endParaRPr>
          </a:p>
          <a:p>
            <a:pPr marL="2652395" marR="2644140" algn="ctr">
              <a:lnSpc>
                <a:spcPts val="4800"/>
              </a:lnSpc>
              <a:spcBef>
                <a:spcPts val="359"/>
              </a:spcBef>
            </a:pPr>
            <a:r>
              <a:rPr lang="en-US" sz="2000" b="1" spc="-75" dirty="0">
                <a:solidFill>
                  <a:srgbClr val="124F5C"/>
                </a:solidFill>
                <a:latin typeface="Verdana"/>
                <a:cs typeface="Verdana"/>
              </a:rPr>
              <a:t>Rahul Chauhan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814" y="3565652"/>
            <a:ext cx="271145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 indent="-73342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25" dirty="0">
                <a:solidFill>
                  <a:srgbClr val="124F5C"/>
                </a:solidFill>
                <a:latin typeface="Verdana"/>
                <a:cs typeface="Verdana"/>
              </a:rPr>
              <a:t>cienc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inee,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0" dirty="0" err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45" dirty="0" err="1">
                <a:solidFill>
                  <a:srgbClr val="124F5C"/>
                </a:solidFill>
                <a:latin typeface="Verdana"/>
                <a:cs typeface="Verdana"/>
              </a:rPr>
              <a:t>lm</a:t>
            </a:r>
            <a:r>
              <a:rPr sz="1200" b="1" spc="-35" dirty="0" err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30" dirty="0" err="1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200" b="1" spc="-20" dirty="0" err="1">
                <a:solidFill>
                  <a:srgbClr val="124F5C"/>
                </a:solidFill>
                <a:latin typeface="Verdana"/>
                <a:cs typeface="Verdana"/>
              </a:rPr>
              <a:t>tt</a:t>
            </a:r>
            <a:r>
              <a:rPr sz="1200" b="1" spc="-50" dirty="0" err="1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  </a:t>
            </a:r>
            <a:endParaRPr lang="en-US" sz="1200" b="1" spc="-25" dirty="0">
              <a:solidFill>
                <a:srgbClr val="124F5C"/>
              </a:solidFill>
              <a:latin typeface="Verdana"/>
              <a:cs typeface="Verdana"/>
            </a:endParaRPr>
          </a:p>
          <a:p>
            <a:pPr marL="745490" marR="5080" indent="-733425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 err="1">
                <a:solidFill>
                  <a:srgbClr val="124F5C"/>
                </a:solidFill>
                <a:latin typeface="Verdana"/>
                <a:cs typeface="Verdana"/>
              </a:rPr>
              <a:t>Banglore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16C09-A23C-633A-2E8C-BFF3A5C4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8431"/>
            <a:ext cx="7064352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9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792EDA7-0833-186D-6297-2257816A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5750"/>
            <a:ext cx="3673450" cy="553998"/>
          </a:xfrm>
        </p:spPr>
        <p:txBody>
          <a:bodyPr/>
          <a:lstStyle/>
          <a:p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</a:t>
            </a:r>
            <a:r>
              <a:rPr lang="en-US" b="1" spc="-50" dirty="0">
                <a:solidFill>
                  <a:srgbClr val="2020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Heatmap:</a:t>
            </a:r>
            <a:b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3" name="image7.png">
            <a:extLst>
              <a:ext uri="{FF2B5EF4-FFF2-40B4-BE49-F238E27FC236}">
                <a16:creationId xmlns:a16="http://schemas.microsoft.com/office/drawing/2014/main" id="{C96A9E7E-E44F-2C42-9D1C-C3D7BAED79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42950"/>
            <a:ext cx="7696200" cy="43030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150" y="439929"/>
            <a:ext cx="367345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Checking</a:t>
            </a:r>
            <a:r>
              <a:rPr lang="en-US" sz="1800" b="1" spc="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for</a:t>
            </a:r>
            <a:r>
              <a:rPr lang="en-US" sz="1800" b="1" spc="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Multi</a:t>
            </a:r>
            <a:r>
              <a:rPr lang="en-US" sz="1800" b="1" spc="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Correlation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sz="4200" spc="-622" baseline="-11904" dirty="0">
                <a:solidFill>
                  <a:srgbClr val="CC0000"/>
                </a:solidFill>
              </a:rPr>
              <a:t> </a:t>
            </a:r>
            <a:r>
              <a:rPr sz="1600" spc="-5" dirty="0"/>
              <a:t>Process</a:t>
            </a:r>
            <a:r>
              <a:rPr sz="1600" dirty="0"/>
              <a:t> </a:t>
            </a:r>
            <a:r>
              <a:rPr sz="1600" spc="-5" dirty="0"/>
              <a:t>De</a:t>
            </a:r>
            <a:endParaRPr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4F9F6-3C68-0C07-86D5-4C868515275E}"/>
              </a:ext>
            </a:extLst>
          </p:cNvPr>
          <p:cNvSpPr txBox="1"/>
          <p:nvPr/>
        </p:nvSpPr>
        <p:spPr>
          <a:xfrm>
            <a:off x="365150" y="1171428"/>
            <a:ext cx="8321650" cy="2371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365125" indent="9525">
              <a:lnSpc>
                <a:spcPct val="106000"/>
              </a:lnSpc>
              <a:spcBef>
                <a:spcPts val="990"/>
              </a:spcBef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Variance</a:t>
            </a:r>
            <a:r>
              <a:rPr lang="en-US" sz="1800" b="1" kern="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Inflation</a:t>
            </a:r>
            <a:r>
              <a:rPr lang="en-US" sz="1800" b="1" kern="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65125" indent="9525">
              <a:lnSpc>
                <a:spcPct val="106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Variance Inflation Factor is used when we have the multi-collinearity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 the features. The factor helps in reducing the inflation between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dropping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</a:p>
          <a:p>
            <a:pPr marL="73025" marR="365125">
              <a:lnSpc>
                <a:spcPct val="106000"/>
              </a:lnSpc>
              <a:spcBef>
                <a:spcPts val="89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features are dropped to reduce the correlation among them. Mainly bill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D54D1F4-C2B9-859A-22CF-AF483091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64625-5920-8DE5-1EAF-CFD4B14D0F2D}"/>
              </a:ext>
            </a:extLst>
          </p:cNvPr>
          <p:cNvSpPr txBox="1"/>
          <p:nvPr/>
        </p:nvSpPr>
        <p:spPr>
          <a:xfrm>
            <a:off x="21336" y="280781"/>
            <a:ext cx="8474050" cy="1977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890"/>
              </a:spcBef>
              <a:spcAft>
                <a:spcPts val="0"/>
              </a:spcAf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</a:p>
          <a:p>
            <a:pPr marL="63500" marR="365125">
              <a:lnSpc>
                <a:spcPct val="106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preparation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analysis.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 numerical valued features are taken into consideration. The data were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combined and labeled as X and y as independent and dependent variables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respectively. The open, high and low columns are taken as independent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(X)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(y).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FACD1-5B70-35BC-A3E9-39045210645B}"/>
              </a:ext>
            </a:extLst>
          </p:cNvPr>
          <p:cNvSpPr txBox="1"/>
          <p:nvPr/>
        </p:nvSpPr>
        <p:spPr>
          <a:xfrm>
            <a:off x="92050" y="2571750"/>
            <a:ext cx="847405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 marR="0">
              <a:spcBef>
                <a:spcPts val="300"/>
              </a:spcBef>
              <a:spcAft>
                <a:spcPts val="0"/>
              </a:spcAf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Splitting</a:t>
            </a:r>
            <a:r>
              <a:rPr lang="en-US" sz="20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train_test_split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imported from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sklearn.model_selection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data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divided into 80% and 20% as train and test splits respectively. 80% of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20%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150" y="458216"/>
            <a:ext cx="204088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30" dirty="0"/>
              <a:t> </a:t>
            </a:r>
            <a:r>
              <a:rPr sz="2000" dirty="0"/>
              <a:t>o</a:t>
            </a:r>
            <a:r>
              <a:rPr sz="2000" spc="-10" dirty="0"/>
              <a:t>v</a:t>
            </a:r>
            <a:r>
              <a:rPr sz="2000" dirty="0"/>
              <a:t>erview</a:t>
            </a:r>
          </a:p>
        </p:txBody>
      </p:sp>
      <p:pic>
        <p:nvPicPr>
          <p:cNvPr id="9" name="image8.png">
            <a:extLst>
              <a:ext uri="{FF2B5EF4-FFF2-40B4-BE49-F238E27FC236}">
                <a16:creationId xmlns:a16="http://schemas.microsoft.com/office/drawing/2014/main" id="{485728C7-9EC9-7510-244A-FCE6F1F405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722587"/>
            <a:ext cx="4684486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4C34BE-5B01-2723-5D3D-F3A8920840AA}"/>
              </a:ext>
            </a:extLst>
          </p:cNvPr>
          <p:cNvSpPr txBox="1"/>
          <p:nvPr/>
        </p:nvSpPr>
        <p:spPr>
          <a:xfrm>
            <a:off x="0" y="1047750"/>
            <a:ext cx="4572000" cy="3445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 marR="0">
              <a:spcBef>
                <a:spcPts val="890"/>
              </a:spcBef>
              <a:spcAft>
                <a:spcPts val="0"/>
              </a:spcAf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Scaling</a:t>
            </a:r>
            <a:r>
              <a:rPr lang="en-US" sz="20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marL="63500" marR="365125" indent="9525">
              <a:lnSpc>
                <a:spcPct val="106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normalize the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minmaxscaler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used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sklearn.preprocessing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scales the data in the form of the standard deviation of the feature multiplied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difference of maximum and minimum, again it was added to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minimum. At first, the training data was made fit into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scaling function and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data is transformed now. The output we get 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y_train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y_test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66750"/>
            <a:ext cx="8181949" cy="268464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3025" marR="3690620" indent="-9525">
              <a:lnSpc>
                <a:spcPct val="15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</a:p>
          <a:p>
            <a:pPr marL="63500" marR="655320">
              <a:lnSpc>
                <a:spcPct val="106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Classification report is used to measure the quality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predictions from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algorithm. How many predictions are True and how many are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False.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specifically,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Positives,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Positives,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report.</a:t>
            </a:r>
          </a:p>
          <a:p>
            <a:pPr marL="63500" marR="242570" indent="9525" algn="just">
              <a:lnSpc>
                <a:spcPct val="106000"/>
              </a:lnSpc>
              <a:spcBef>
                <a:spcPts val="89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report shows the main classification metrics precision, recall and f1-score on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per-class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basis.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positives,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AAD05-5690-0232-70B4-B81D7E44A137}"/>
              </a:ext>
            </a:extLst>
          </p:cNvPr>
          <p:cNvSpPr txBox="1"/>
          <p:nvPr/>
        </p:nvSpPr>
        <p:spPr>
          <a:xfrm>
            <a:off x="15240" y="0"/>
            <a:ext cx="6705600" cy="46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 marR="3690620" indent="-9525">
              <a:lnSpc>
                <a:spcPct val="15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b="1" kern="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Evaluators(Metrics)</a:t>
            </a:r>
            <a:r>
              <a:rPr lang="en-US" sz="1800" b="1" kern="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b="1" kern="0" spc="-3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4850" y="203923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15" dirty="0">
                <a:solidFill>
                  <a:srgbClr val="F5FCFF"/>
                </a:solidFill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B0BFF-CC07-18F1-C163-252D3FD30455}"/>
              </a:ext>
            </a:extLst>
          </p:cNvPr>
          <p:cNvSpPr txBox="1"/>
          <p:nvPr/>
        </p:nvSpPr>
        <p:spPr>
          <a:xfrm>
            <a:off x="252425" y="852270"/>
            <a:ext cx="8639150" cy="2973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 marR="0">
              <a:spcBef>
                <a:spcPts val="300"/>
              </a:spcBef>
              <a:spcAft>
                <a:spcPts val="0"/>
              </a:spcAf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</a:t>
            </a:r>
            <a:r>
              <a:rPr lang="en-US" sz="2000" b="1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</a:t>
            </a:r>
          </a:p>
          <a:p>
            <a:pPr marL="63500" marR="0" indent="9525">
              <a:lnSpc>
                <a:spcPct val="106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machine learning and statistical classification, a confusion matrix is a table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predictions are represented in columns and actual status is represented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rows.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Sometimes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reversed,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columns.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</a:p>
          <a:p>
            <a:pPr marL="63500" marR="126365" indent="9525">
              <a:lnSpc>
                <a:spcPct val="106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whether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mislabeling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occurred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whether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correct.</a:t>
            </a:r>
          </a:p>
          <a:p>
            <a:pPr marL="73025" marR="636270" indent="-9525">
              <a:lnSpc>
                <a:spcPct val="106000"/>
              </a:lnSpc>
              <a:spcBef>
                <a:spcPts val="895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confusion matrix is also known as an error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matrix, and it is a type of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contingency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EEC6226-BB51-A582-C711-DDC13A91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3" y="299085"/>
            <a:ext cx="6873850" cy="553998"/>
          </a:xfrm>
        </p:spPr>
        <p:txBody>
          <a:bodyPr/>
          <a:lstStyle/>
          <a:p>
            <a:b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D3BF1-E52A-4AA7-8660-35A44345FA72}"/>
              </a:ext>
            </a:extLst>
          </p:cNvPr>
          <p:cNvSpPr txBox="1"/>
          <p:nvPr/>
        </p:nvSpPr>
        <p:spPr>
          <a:xfrm>
            <a:off x="152400" y="180342"/>
            <a:ext cx="4572000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b="1" kern="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</a:p>
          <a:p>
            <a:pPr marL="342900" marR="0" lvl="0" indent="-342900">
              <a:spcBef>
                <a:spcPts val="245"/>
              </a:spcBef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1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</a:t>
            </a:r>
            <a:endParaRPr lang="en-US" sz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670AB1-851A-9822-EC0B-8FB399764756}"/>
              </a:ext>
            </a:extLst>
          </p:cNvPr>
          <p:cNvSpPr txBox="1"/>
          <p:nvPr/>
        </p:nvSpPr>
        <p:spPr>
          <a:xfrm>
            <a:off x="152400" y="852321"/>
            <a:ext cx="4572000" cy="212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18796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 build classification or regression models in the form of a tree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structure. It breaks down a dataset into smaller and smaller subsets while at the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associated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incrementally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developed.</a:t>
            </a:r>
            <a:r>
              <a:rPr lang="en-US" sz="1800" spc="-5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</a:t>
            </a:r>
            <a:r>
              <a:rPr lang="en-US" sz="1800" spc="-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7" name="image9.png">
            <a:extLst>
              <a:ext uri="{FF2B5EF4-FFF2-40B4-BE49-F238E27FC236}">
                <a16:creationId xmlns:a16="http://schemas.microsoft.com/office/drawing/2014/main" id="{C1750427-696C-2048-691C-B5778159E6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323" y="3190997"/>
            <a:ext cx="3800475" cy="685800"/>
          </a:xfrm>
          <a:prstGeom prst="rect">
            <a:avLst/>
          </a:prstGeom>
        </p:spPr>
      </p:pic>
      <p:pic>
        <p:nvPicPr>
          <p:cNvPr id="28" name="image10.png">
            <a:extLst>
              <a:ext uri="{FF2B5EF4-FFF2-40B4-BE49-F238E27FC236}">
                <a16:creationId xmlns:a16="http://schemas.microsoft.com/office/drawing/2014/main" id="{ADCFFF1F-B166-C513-A5AD-C770C2FC74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323" y="4139565"/>
            <a:ext cx="3667125" cy="685800"/>
          </a:xfrm>
          <a:prstGeom prst="rect">
            <a:avLst/>
          </a:prstGeom>
        </p:spPr>
      </p:pic>
      <p:pic>
        <p:nvPicPr>
          <p:cNvPr id="29" name="image11.png">
            <a:extLst>
              <a:ext uri="{FF2B5EF4-FFF2-40B4-BE49-F238E27FC236}">
                <a16:creationId xmlns:a16="http://schemas.microsoft.com/office/drawing/2014/main" id="{F9BEBF5D-80EF-719B-508B-CD4A4EBB56F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4323" y="299085"/>
            <a:ext cx="3377276" cy="2317649"/>
          </a:xfrm>
          <a:prstGeom prst="rect">
            <a:avLst/>
          </a:prstGeom>
        </p:spPr>
      </p:pic>
      <p:pic>
        <p:nvPicPr>
          <p:cNvPr id="30" name="image12.png">
            <a:extLst>
              <a:ext uri="{FF2B5EF4-FFF2-40B4-BE49-F238E27FC236}">
                <a16:creationId xmlns:a16="http://schemas.microsoft.com/office/drawing/2014/main" id="{17056E90-025E-2F54-6ACF-D48CC3C4D28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4323" y="2571750"/>
            <a:ext cx="3377276" cy="25156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3.png">
            <a:extLst>
              <a:ext uri="{FF2B5EF4-FFF2-40B4-BE49-F238E27FC236}">
                <a16:creationId xmlns:a16="http://schemas.microsoft.com/office/drawing/2014/main" id="{4844D3EF-12E2-0C34-55B2-0F04F8DDB8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12257"/>
            <a:ext cx="3952875" cy="1619250"/>
          </a:xfrm>
          <a:prstGeom prst="rect">
            <a:avLst/>
          </a:prstGeom>
        </p:spPr>
      </p:pic>
      <p:pic>
        <p:nvPicPr>
          <p:cNvPr id="15" name="image14.png">
            <a:extLst>
              <a:ext uri="{FF2B5EF4-FFF2-40B4-BE49-F238E27FC236}">
                <a16:creationId xmlns:a16="http://schemas.microsoft.com/office/drawing/2014/main" id="{8EA02C20-3177-6CE5-3C84-35F64A36C4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876550"/>
            <a:ext cx="3952875" cy="1609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13ACAB-E0AA-1847-EED8-25BA6AB9BB1F}"/>
              </a:ext>
            </a:extLst>
          </p:cNvPr>
          <p:cNvSpPr txBox="1"/>
          <p:nvPr/>
        </p:nvSpPr>
        <p:spPr>
          <a:xfrm>
            <a:off x="9144" y="377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43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b="1" kern="0" spc="-5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z="1800" b="1" kern="0" spc="-5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b="1" kern="0" spc="-7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</a:t>
            </a:r>
            <a:r>
              <a:rPr lang="en-US" b="1" kern="0" spc="-55" dirty="0">
                <a:solidFill>
                  <a:srgbClr val="2020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b="1" kern="0" spc="-55" dirty="0" err="1">
                <a:solidFill>
                  <a:srgbClr val="2020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Trest</a:t>
            </a:r>
            <a:r>
              <a:rPr lang="en-US" b="1" kern="0" spc="-55" dirty="0">
                <a:solidFill>
                  <a:srgbClr val="2020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dataset: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32BDD3F-228A-FDD3-86FE-789B6FC5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1950"/>
            <a:ext cx="3124200" cy="304800"/>
          </a:xfrm>
        </p:spPr>
        <p:txBody>
          <a:bodyPr/>
          <a:lstStyle/>
          <a:p>
            <a:r>
              <a:rPr lang="en-US" sz="1800" b="1" kern="0" spc="-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Logistic</a:t>
            </a:r>
            <a:r>
              <a:rPr lang="en-US" sz="1800" b="1" kern="0" spc="-5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spc="-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br>
              <a:rPr lang="en-US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5BCD4-5620-489B-11EE-A388E99D84FD}"/>
              </a:ext>
            </a:extLst>
          </p:cNvPr>
          <p:cNvSpPr txBox="1"/>
          <p:nvPr/>
        </p:nvSpPr>
        <p:spPr>
          <a:xfrm>
            <a:off x="228600" y="666750"/>
            <a:ext cx="4572000" cy="212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365125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logistic regression is a type of statistical procedure. It is used to refer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specifically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available categories is two, while the problem with more than two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referred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regression.</a:t>
            </a:r>
          </a:p>
        </p:txBody>
      </p:sp>
      <p:pic>
        <p:nvPicPr>
          <p:cNvPr id="17" name="image15.png">
            <a:extLst>
              <a:ext uri="{FF2B5EF4-FFF2-40B4-BE49-F238E27FC236}">
                <a16:creationId xmlns:a16="http://schemas.microsoft.com/office/drawing/2014/main" id="{CC49CB07-9556-8B5B-6B27-3F5176AD60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423160"/>
            <a:ext cx="4361180" cy="2019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28A5F1-ED4C-DE7D-4E1B-CA76027B91CF}"/>
              </a:ext>
            </a:extLst>
          </p:cNvPr>
          <p:cNvSpPr txBox="1"/>
          <p:nvPr/>
        </p:nvSpPr>
        <p:spPr>
          <a:xfrm>
            <a:off x="4572000" y="4774168"/>
            <a:ext cx="436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143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Cross</a:t>
            </a:r>
            <a:r>
              <a:rPr lang="en-US" sz="18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validation</a:t>
            </a:r>
            <a:r>
              <a:rPr lang="en-US" sz="18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on Logistic</a:t>
            </a:r>
            <a:r>
              <a:rPr lang="en-US" sz="18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Regression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9812" y="647141"/>
            <a:ext cx="101518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0" dirty="0"/>
              <a:t>Pipeline</a:t>
            </a:r>
            <a:endParaRPr sz="2000" dirty="0"/>
          </a:p>
        </p:txBody>
      </p:sp>
      <p:grpSp>
        <p:nvGrpSpPr>
          <p:cNvPr id="8" name="object 8"/>
          <p:cNvGrpSpPr/>
          <p:nvPr/>
        </p:nvGrpSpPr>
        <p:grpSpPr>
          <a:xfrm>
            <a:off x="405370" y="1214613"/>
            <a:ext cx="2100580" cy="993775"/>
            <a:chOff x="405370" y="1214613"/>
            <a:chExt cx="2100580" cy="9937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70" y="1214613"/>
              <a:ext cx="2100098" cy="9936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8" y="1464551"/>
              <a:ext cx="1546860" cy="5608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484" y="1229868"/>
              <a:ext cx="2028443" cy="9220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3484" y="1229868"/>
              <a:ext cx="2028825" cy="922019"/>
            </a:xfrm>
            <a:custGeom>
              <a:avLst/>
              <a:gdLst/>
              <a:ahLst/>
              <a:cxnLst/>
              <a:rect l="l" t="t" r="r" b="b"/>
              <a:pathLst>
                <a:path w="2028825" h="922019">
                  <a:moveTo>
                    <a:pt x="0" y="461010"/>
                  </a:moveTo>
                  <a:lnTo>
                    <a:pt x="7902" y="403176"/>
                  </a:lnTo>
                  <a:lnTo>
                    <a:pt x="30975" y="347488"/>
                  </a:lnTo>
                  <a:lnTo>
                    <a:pt x="68269" y="294377"/>
                  </a:lnTo>
                  <a:lnTo>
                    <a:pt x="118833" y="244275"/>
                  </a:lnTo>
                  <a:lnTo>
                    <a:pt x="148794" y="220487"/>
                  </a:lnTo>
                  <a:lnTo>
                    <a:pt x="181716" y="197613"/>
                  </a:lnTo>
                  <a:lnTo>
                    <a:pt x="217480" y="175707"/>
                  </a:lnTo>
                  <a:lnTo>
                    <a:pt x="255968" y="154824"/>
                  </a:lnTo>
                  <a:lnTo>
                    <a:pt x="297060" y="135016"/>
                  </a:lnTo>
                  <a:lnTo>
                    <a:pt x="340639" y="116339"/>
                  </a:lnTo>
                  <a:lnTo>
                    <a:pt x="386584" y="98845"/>
                  </a:lnTo>
                  <a:lnTo>
                    <a:pt x="434777" y="82590"/>
                  </a:lnTo>
                  <a:lnTo>
                    <a:pt x="485100" y="67626"/>
                  </a:lnTo>
                  <a:lnTo>
                    <a:pt x="537433" y="54009"/>
                  </a:lnTo>
                  <a:lnTo>
                    <a:pt x="591658" y="41791"/>
                  </a:lnTo>
                  <a:lnTo>
                    <a:pt x="647656" y="31028"/>
                  </a:lnTo>
                  <a:lnTo>
                    <a:pt x="705308" y="21772"/>
                  </a:lnTo>
                  <a:lnTo>
                    <a:pt x="764496" y="14078"/>
                  </a:lnTo>
                  <a:lnTo>
                    <a:pt x="825099" y="7999"/>
                  </a:lnTo>
                  <a:lnTo>
                    <a:pt x="887001" y="3591"/>
                  </a:lnTo>
                  <a:lnTo>
                    <a:pt x="950081" y="906"/>
                  </a:lnTo>
                  <a:lnTo>
                    <a:pt x="1014222" y="0"/>
                  </a:lnTo>
                  <a:lnTo>
                    <a:pt x="1078369" y="906"/>
                  </a:lnTo>
                  <a:lnTo>
                    <a:pt x="1141455" y="3591"/>
                  </a:lnTo>
                  <a:lnTo>
                    <a:pt x="1203361" y="7999"/>
                  </a:lnTo>
                  <a:lnTo>
                    <a:pt x="1263968" y="14078"/>
                  </a:lnTo>
                  <a:lnTo>
                    <a:pt x="1323159" y="21772"/>
                  </a:lnTo>
                  <a:lnTo>
                    <a:pt x="1380813" y="31028"/>
                  </a:lnTo>
                  <a:lnTo>
                    <a:pt x="1436812" y="41791"/>
                  </a:lnTo>
                  <a:lnTo>
                    <a:pt x="1491038" y="54009"/>
                  </a:lnTo>
                  <a:lnTo>
                    <a:pt x="1543371" y="67626"/>
                  </a:lnTo>
                  <a:lnTo>
                    <a:pt x="1593694" y="82590"/>
                  </a:lnTo>
                  <a:lnTo>
                    <a:pt x="1641886" y="98845"/>
                  </a:lnTo>
                  <a:lnTo>
                    <a:pt x="1687830" y="116339"/>
                  </a:lnTo>
                  <a:lnTo>
                    <a:pt x="1731406" y="135016"/>
                  </a:lnTo>
                  <a:lnTo>
                    <a:pt x="1772497" y="154824"/>
                  </a:lnTo>
                  <a:lnTo>
                    <a:pt x="1810982" y="175707"/>
                  </a:lnTo>
                  <a:lnTo>
                    <a:pt x="1846744" y="197613"/>
                  </a:lnTo>
                  <a:lnTo>
                    <a:pt x="1879664" y="220487"/>
                  </a:lnTo>
                  <a:lnTo>
                    <a:pt x="1909623" y="244275"/>
                  </a:lnTo>
                  <a:lnTo>
                    <a:pt x="1960182" y="294377"/>
                  </a:lnTo>
                  <a:lnTo>
                    <a:pt x="1997472" y="347488"/>
                  </a:lnTo>
                  <a:lnTo>
                    <a:pt x="2020542" y="403176"/>
                  </a:lnTo>
                  <a:lnTo>
                    <a:pt x="2028443" y="461010"/>
                  </a:lnTo>
                  <a:lnTo>
                    <a:pt x="2026448" y="490167"/>
                  </a:lnTo>
                  <a:lnTo>
                    <a:pt x="2010844" y="546982"/>
                  </a:lnTo>
                  <a:lnTo>
                    <a:pt x="1980545" y="601436"/>
                  </a:lnTo>
                  <a:lnTo>
                    <a:pt x="1936502" y="653096"/>
                  </a:lnTo>
                  <a:lnTo>
                    <a:pt x="1879664" y="701532"/>
                  </a:lnTo>
                  <a:lnTo>
                    <a:pt x="1846744" y="724406"/>
                  </a:lnTo>
                  <a:lnTo>
                    <a:pt x="1810982" y="746312"/>
                  </a:lnTo>
                  <a:lnTo>
                    <a:pt x="1772497" y="767195"/>
                  </a:lnTo>
                  <a:lnTo>
                    <a:pt x="1731406" y="787003"/>
                  </a:lnTo>
                  <a:lnTo>
                    <a:pt x="1687830" y="805680"/>
                  </a:lnTo>
                  <a:lnTo>
                    <a:pt x="1641886" y="823174"/>
                  </a:lnTo>
                  <a:lnTo>
                    <a:pt x="1593694" y="839429"/>
                  </a:lnTo>
                  <a:lnTo>
                    <a:pt x="1543371" y="854393"/>
                  </a:lnTo>
                  <a:lnTo>
                    <a:pt x="1491038" y="868010"/>
                  </a:lnTo>
                  <a:lnTo>
                    <a:pt x="1436812" y="880228"/>
                  </a:lnTo>
                  <a:lnTo>
                    <a:pt x="1380813" y="890991"/>
                  </a:lnTo>
                  <a:lnTo>
                    <a:pt x="1323159" y="900247"/>
                  </a:lnTo>
                  <a:lnTo>
                    <a:pt x="1263968" y="907941"/>
                  </a:lnTo>
                  <a:lnTo>
                    <a:pt x="1203361" y="914020"/>
                  </a:lnTo>
                  <a:lnTo>
                    <a:pt x="1141455" y="918428"/>
                  </a:lnTo>
                  <a:lnTo>
                    <a:pt x="1078369" y="921113"/>
                  </a:lnTo>
                  <a:lnTo>
                    <a:pt x="1014222" y="922020"/>
                  </a:lnTo>
                  <a:lnTo>
                    <a:pt x="950081" y="921113"/>
                  </a:lnTo>
                  <a:lnTo>
                    <a:pt x="887001" y="918428"/>
                  </a:lnTo>
                  <a:lnTo>
                    <a:pt x="825099" y="914020"/>
                  </a:lnTo>
                  <a:lnTo>
                    <a:pt x="764496" y="907941"/>
                  </a:lnTo>
                  <a:lnTo>
                    <a:pt x="705308" y="900247"/>
                  </a:lnTo>
                  <a:lnTo>
                    <a:pt x="647656" y="890991"/>
                  </a:lnTo>
                  <a:lnTo>
                    <a:pt x="591658" y="880228"/>
                  </a:lnTo>
                  <a:lnTo>
                    <a:pt x="537433" y="868010"/>
                  </a:lnTo>
                  <a:lnTo>
                    <a:pt x="485100" y="854393"/>
                  </a:lnTo>
                  <a:lnTo>
                    <a:pt x="434777" y="839429"/>
                  </a:lnTo>
                  <a:lnTo>
                    <a:pt x="386584" y="823174"/>
                  </a:lnTo>
                  <a:lnTo>
                    <a:pt x="340639" y="805680"/>
                  </a:lnTo>
                  <a:lnTo>
                    <a:pt x="297060" y="787003"/>
                  </a:lnTo>
                  <a:lnTo>
                    <a:pt x="255968" y="767195"/>
                  </a:lnTo>
                  <a:lnTo>
                    <a:pt x="217480" y="746312"/>
                  </a:lnTo>
                  <a:lnTo>
                    <a:pt x="181716" y="724406"/>
                  </a:lnTo>
                  <a:lnTo>
                    <a:pt x="148794" y="701532"/>
                  </a:lnTo>
                  <a:lnTo>
                    <a:pt x="118833" y="677744"/>
                  </a:lnTo>
                  <a:lnTo>
                    <a:pt x="68269" y="627642"/>
                  </a:lnTo>
                  <a:lnTo>
                    <a:pt x="30975" y="574531"/>
                  </a:lnTo>
                  <a:lnTo>
                    <a:pt x="7902" y="518843"/>
                  </a:lnTo>
                  <a:lnTo>
                    <a:pt x="0" y="461010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8664" y="1535429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5FCFF"/>
                </a:solidFill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19597" y="1214613"/>
            <a:ext cx="2698115" cy="993775"/>
            <a:chOff x="3119597" y="1214613"/>
            <a:chExt cx="2698115" cy="99377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9597" y="1214613"/>
              <a:ext cx="2697541" cy="9936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7288" y="1289304"/>
              <a:ext cx="2042160" cy="9189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7728" y="1229868"/>
              <a:ext cx="2625852" cy="9220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57728" y="1229868"/>
              <a:ext cx="2626360" cy="922019"/>
            </a:xfrm>
            <a:custGeom>
              <a:avLst/>
              <a:gdLst/>
              <a:ahLst/>
              <a:cxnLst/>
              <a:rect l="l" t="t" r="r" b="b"/>
              <a:pathLst>
                <a:path w="2626360" h="922019">
                  <a:moveTo>
                    <a:pt x="0" y="461010"/>
                  </a:moveTo>
                  <a:lnTo>
                    <a:pt x="6777" y="413870"/>
                  </a:lnTo>
                  <a:lnTo>
                    <a:pt x="26671" y="368092"/>
                  </a:lnTo>
                  <a:lnTo>
                    <a:pt x="59021" y="323909"/>
                  </a:lnTo>
                  <a:lnTo>
                    <a:pt x="103167" y="281553"/>
                  </a:lnTo>
                  <a:lnTo>
                    <a:pt x="158450" y="241253"/>
                  </a:lnTo>
                  <a:lnTo>
                    <a:pt x="224211" y="203243"/>
                  </a:lnTo>
                  <a:lnTo>
                    <a:pt x="260813" y="185169"/>
                  </a:lnTo>
                  <a:lnTo>
                    <a:pt x="299788" y="167753"/>
                  </a:lnTo>
                  <a:lnTo>
                    <a:pt x="341053" y="151026"/>
                  </a:lnTo>
                  <a:lnTo>
                    <a:pt x="384524" y="135016"/>
                  </a:lnTo>
                  <a:lnTo>
                    <a:pt x="430120" y="119752"/>
                  </a:lnTo>
                  <a:lnTo>
                    <a:pt x="477757" y="105263"/>
                  </a:lnTo>
                  <a:lnTo>
                    <a:pt x="527355" y="91578"/>
                  </a:lnTo>
                  <a:lnTo>
                    <a:pt x="578829" y="78726"/>
                  </a:lnTo>
                  <a:lnTo>
                    <a:pt x="632099" y="66735"/>
                  </a:lnTo>
                  <a:lnTo>
                    <a:pt x="687080" y="55636"/>
                  </a:lnTo>
                  <a:lnTo>
                    <a:pt x="743691" y="45456"/>
                  </a:lnTo>
                  <a:lnTo>
                    <a:pt x="801850" y="36224"/>
                  </a:lnTo>
                  <a:lnTo>
                    <a:pt x="861473" y="27971"/>
                  </a:lnTo>
                  <a:lnTo>
                    <a:pt x="922479" y="20723"/>
                  </a:lnTo>
                  <a:lnTo>
                    <a:pt x="984784" y="14512"/>
                  </a:lnTo>
                  <a:lnTo>
                    <a:pt x="1048308" y="9365"/>
                  </a:lnTo>
                  <a:lnTo>
                    <a:pt x="1112966" y="5311"/>
                  </a:lnTo>
                  <a:lnTo>
                    <a:pt x="1178676" y="2379"/>
                  </a:lnTo>
                  <a:lnTo>
                    <a:pt x="1245357" y="599"/>
                  </a:lnTo>
                  <a:lnTo>
                    <a:pt x="1312926" y="0"/>
                  </a:lnTo>
                  <a:lnTo>
                    <a:pt x="1380494" y="599"/>
                  </a:lnTo>
                  <a:lnTo>
                    <a:pt x="1447175" y="2379"/>
                  </a:lnTo>
                  <a:lnTo>
                    <a:pt x="1512885" y="5311"/>
                  </a:lnTo>
                  <a:lnTo>
                    <a:pt x="1577543" y="9365"/>
                  </a:lnTo>
                  <a:lnTo>
                    <a:pt x="1641067" y="14512"/>
                  </a:lnTo>
                  <a:lnTo>
                    <a:pt x="1703372" y="20723"/>
                  </a:lnTo>
                  <a:lnTo>
                    <a:pt x="1764378" y="27971"/>
                  </a:lnTo>
                  <a:lnTo>
                    <a:pt x="1824001" y="36224"/>
                  </a:lnTo>
                  <a:lnTo>
                    <a:pt x="1882160" y="45456"/>
                  </a:lnTo>
                  <a:lnTo>
                    <a:pt x="1938771" y="55636"/>
                  </a:lnTo>
                  <a:lnTo>
                    <a:pt x="1993752" y="66735"/>
                  </a:lnTo>
                  <a:lnTo>
                    <a:pt x="2047022" y="78726"/>
                  </a:lnTo>
                  <a:lnTo>
                    <a:pt x="2098496" y="91578"/>
                  </a:lnTo>
                  <a:lnTo>
                    <a:pt x="2148094" y="105263"/>
                  </a:lnTo>
                  <a:lnTo>
                    <a:pt x="2195731" y="119752"/>
                  </a:lnTo>
                  <a:lnTo>
                    <a:pt x="2241327" y="135016"/>
                  </a:lnTo>
                  <a:lnTo>
                    <a:pt x="2284798" y="151026"/>
                  </a:lnTo>
                  <a:lnTo>
                    <a:pt x="2326063" y="167753"/>
                  </a:lnTo>
                  <a:lnTo>
                    <a:pt x="2365038" y="185169"/>
                  </a:lnTo>
                  <a:lnTo>
                    <a:pt x="2401640" y="203243"/>
                  </a:lnTo>
                  <a:lnTo>
                    <a:pt x="2435789" y="221947"/>
                  </a:lnTo>
                  <a:lnTo>
                    <a:pt x="2496393" y="261131"/>
                  </a:lnTo>
                  <a:lnTo>
                    <a:pt x="2546190" y="302488"/>
                  </a:lnTo>
                  <a:lnTo>
                    <a:pt x="2584521" y="345787"/>
                  </a:lnTo>
                  <a:lnTo>
                    <a:pt x="2610725" y="390796"/>
                  </a:lnTo>
                  <a:lnTo>
                    <a:pt x="2624143" y="437284"/>
                  </a:lnTo>
                  <a:lnTo>
                    <a:pt x="2625852" y="461010"/>
                  </a:lnTo>
                  <a:lnTo>
                    <a:pt x="2624143" y="484735"/>
                  </a:lnTo>
                  <a:lnTo>
                    <a:pt x="2610725" y="531223"/>
                  </a:lnTo>
                  <a:lnTo>
                    <a:pt x="2584521" y="576232"/>
                  </a:lnTo>
                  <a:lnTo>
                    <a:pt x="2546190" y="619531"/>
                  </a:lnTo>
                  <a:lnTo>
                    <a:pt x="2496393" y="660888"/>
                  </a:lnTo>
                  <a:lnTo>
                    <a:pt x="2435789" y="700072"/>
                  </a:lnTo>
                  <a:lnTo>
                    <a:pt x="2401640" y="718776"/>
                  </a:lnTo>
                  <a:lnTo>
                    <a:pt x="2365038" y="736850"/>
                  </a:lnTo>
                  <a:lnTo>
                    <a:pt x="2326063" y="754266"/>
                  </a:lnTo>
                  <a:lnTo>
                    <a:pt x="2284798" y="770993"/>
                  </a:lnTo>
                  <a:lnTo>
                    <a:pt x="2241327" y="787003"/>
                  </a:lnTo>
                  <a:lnTo>
                    <a:pt x="2195731" y="802267"/>
                  </a:lnTo>
                  <a:lnTo>
                    <a:pt x="2148094" y="816756"/>
                  </a:lnTo>
                  <a:lnTo>
                    <a:pt x="2098496" y="830441"/>
                  </a:lnTo>
                  <a:lnTo>
                    <a:pt x="2047022" y="843293"/>
                  </a:lnTo>
                  <a:lnTo>
                    <a:pt x="1993752" y="855284"/>
                  </a:lnTo>
                  <a:lnTo>
                    <a:pt x="1938771" y="866383"/>
                  </a:lnTo>
                  <a:lnTo>
                    <a:pt x="1882160" y="876563"/>
                  </a:lnTo>
                  <a:lnTo>
                    <a:pt x="1824001" y="885795"/>
                  </a:lnTo>
                  <a:lnTo>
                    <a:pt x="1764378" y="894048"/>
                  </a:lnTo>
                  <a:lnTo>
                    <a:pt x="1703372" y="901296"/>
                  </a:lnTo>
                  <a:lnTo>
                    <a:pt x="1641067" y="907507"/>
                  </a:lnTo>
                  <a:lnTo>
                    <a:pt x="1577543" y="912654"/>
                  </a:lnTo>
                  <a:lnTo>
                    <a:pt x="1512885" y="916708"/>
                  </a:lnTo>
                  <a:lnTo>
                    <a:pt x="1447175" y="919640"/>
                  </a:lnTo>
                  <a:lnTo>
                    <a:pt x="1380494" y="921420"/>
                  </a:lnTo>
                  <a:lnTo>
                    <a:pt x="1312926" y="922020"/>
                  </a:lnTo>
                  <a:lnTo>
                    <a:pt x="1245357" y="921420"/>
                  </a:lnTo>
                  <a:lnTo>
                    <a:pt x="1178676" y="919640"/>
                  </a:lnTo>
                  <a:lnTo>
                    <a:pt x="1112966" y="916708"/>
                  </a:lnTo>
                  <a:lnTo>
                    <a:pt x="1048308" y="912654"/>
                  </a:lnTo>
                  <a:lnTo>
                    <a:pt x="984784" y="907507"/>
                  </a:lnTo>
                  <a:lnTo>
                    <a:pt x="922479" y="901296"/>
                  </a:lnTo>
                  <a:lnTo>
                    <a:pt x="861473" y="894048"/>
                  </a:lnTo>
                  <a:lnTo>
                    <a:pt x="801850" y="885795"/>
                  </a:lnTo>
                  <a:lnTo>
                    <a:pt x="743691" y="876563"/>
                  </a:lnTo>
                  <a:lnTo>
                    <a:pt x="687080" y="866383"/>
                  </a:lnTo>
                  <a:lnTo>
                    <a:pt x="632099" y="855284"/>
                  </a:lnTo>
                  <a:lnTo>
                    <a:pt x="578829" y="843293"/>
                  </a:lnTo>
                  <a:lnTo>
                    <a:pt x="527355" y="830441"/>
                  </a:lnTo>
                  <a:lnTo>
                    <a:pt x="477757" y="816756"/>
                  </a:lnTo>
                  <a:lnTo>
                    <a:pt x="430120" y="802267"/>
                  </a:lnTo>
                  <a:lnTo>
                    <a:pt x="384524" y="787003"/>
                  </a:lnTo>
                  <a:lnTo>
                    <a:pt x="341053" y="770993"/>
                  </a:lnTo>
                  <a:lnTo>
                    <a:pt x="299788" y="754266"/>
                  </a:lnTo>
                  <a:lnTo>
                    <a:pt x="260813" y="736850"/>
                  </a:lnTo>
                  <a:lnTo>
                    <a:pt x="224211" y="718776"/>
                  </a:lnTo>
                  <a:lnTo>
                    <a:pt x="190062" y="700072"/>
                  </a:lnTo>
                  <a:lnTo>
                    <a:pt x="129458" y="660888"/>
                  </a:lnTo>
                  <a:lnTo>
                    <a:pt x="79661" y="619531"/>
                  </a:lnTo>
                  <a:lnTo>
                    <a:pt x="41330" y="576232"/>
                  </a:lnTo>
                  <a:lnTo>
                    <a:pt x="15126" y="531223"/>
                  </a:lnTo>
                  <a:lnTo>
                    <a:pt x="1708" y="484735"/>
                  </a:lnTo>
                  <a:lnTo>
                    <a:pt x="0" y="461010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29659" y="1366265"/>
            <a:ext cx="1681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105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Business </a:t>
            </a:r>
            <a:r>
              <a:rPr sz="2000" spc="5" dirty="0">
                <a:solidFill>
                  <a:srgbClr val="F5FC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Unde</a:t>
            </a:r>
            <a:r>
              <a:rPr sz="2000" spc="5" dirty="0">
                <a:solidFill>
                  <a:srgbClr val="F5FCFF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stand</a:t>
            </a:r>
            <a:r>
              <a:rPr sz="2000" spc="-10" dirty="0">
                <a:solidFill>
                  <a:srgbClr val="F5FC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ng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28200" y="1214613"/>
            <a:ext cx="2205355" cy="993775"/>
            <a:chOff x="6428200" y="1214613"/>
            <a:chExt cx="2205355" cy="9937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8200" y="1214613"/>
              <a:ext cx="2205290" cy="9936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8939" y="1289304"/>
              <a:ext cx="1543811" cy="9189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6331" y="1229868"/>
              <a:ext cx="2133599" cy="9220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66331" y="1229868"/>
              <a:ext cx="2133600" cy="922019"/>
            </a:xfrm>
            <a:custGeom>
              <a:avLst/>
              <a:gdLst/>
              <a:ahLst/>
              <a:cxnLst/>
              <a:rect l="l" t="t" r="r" b="b"/>
              <a:pathLst>
                <a:path w="2133600" h="922019">
                  <a:moveTo>
                    <a:pt x="0" y="461010"/>
                  </a:moveTo>
                  <a:lnTo>
                    <a:pt x="7713" y="405283"/>
                  </a:lnTo>
                  <a:lnTo>
                    <a:pt x="30259" y="351530"/>
                  </a:lnTo>
                  <a:lnTo>
                    <a:pt x="66744" y="300138"/>
                  </a:lnTo>
                  <a:lnTo>
                    <a:pt x="116275" y="251491"/>
                  </a:lnTo>
                  <a:lnTo>
                    <a:pt x="177960" y="205975"/>
                  </a:lnTo>
                  <a:lnTo>
                    <a:pt x="213081" y="184512"/>
                  </a:lnTo>
                  <a:lnTo>
                    <a:pt x="250906" y="163976"/>
                  </a:lnTo>
                  <a:lnTo>
                    <a:pt x="291322" y="144416"/>
                  </a:lnTo>
                  <a:lnTo>
                    <a:pt x="334219" y="125879"/>
                  </a:lnTo>
                  <a:lnTo>
                    <a:pt x="379484" y="108415"/>
                  </a:lnTo>
                  <a:lnTo>
                    <a:pt x="427006" y="92070"/>
                  </a:lnTo>
                  <a:lnTo>
                    <a:pt x="476674" y="76894"/>
                  </a:lnTo>
                  <a:lnTo>
                    <a:pt x="528376" y="62935"/>
                  </a:lnTo>
                  <a:lnTo>
                    <a:pt x="582000" y="50240"/>
                  </a:lnTo>
                  <a:lnTo>
                    <a:pt x="637435" y="38859"/>
                  </a:lnTo>
                  <a:lnTo>
                    <a:pt x="694568" y="28838"/>
                  </a:lnTo>
                  <a:lnTo>
                    <a:pt x="753289" y="20227"/>
                  </a:lnTo>
                  <a:lnTo>
                    <a:pt x="813486" y="13074"/>
                  </a:lnTo>
                  <a:lnTo>
                    <a:pt x="875047" y="7426"/>
                  </a:lnTo>
                  <a:lnTo>
                    <a:pt x="937861" y="3332"/>
                  </a:lnTo>
                  <a:lnTo>
                    <a:pt x="1001816" y="841"/>
                  </a:lnTo>
                  <a:lnTo>
                    <a:pt x="1066799" y="0"/>
                  </a:lnTo>
                  <a:lnTo>
                    <a:pt x="1131783" y="841"/>
                  </a:lnTo>
                  <a:lnTo>
                    <a:pt x="1195738" y="3332"/>
                  </a:lnTo>
                  <a:lnTo>
                    <a:pt x="1258552" y="7426"/>
                  </a:lnTo>
                  <a:lnTo>
                    <a:pt x="1320113" y="13074"/>
                  </a:lnTo>
                  <a:lnTo>
                    <a:pt x="1380310" y="20227"/>
                  </a:lnTo>
                  <a:lnTo>
                    <a:pt x="1439031" y="28838"/>
                  </a:lnTo>
                  <a:lnTo>
                    <a:pt x="1496164" y="38859"/>
                  </a:lnTo>
                  <a:lnTo>
                    <a:pt x="1551599" y="50240"/>
                  </a:lnTo>
                  <a:lnTo>
                    <a:pt x="1605223" y="62935"/>
                  </a:lnTo>
                  <a:lnTo>
                    <a:pt x="1656925" y="76894"/>
                  </a:lnTo>
                  <a:lnTo>
                    <a:pt x="1706593" y="92070"/>
                  </a:lnTo>
                  <a:lnTo>
                    <a:pt x="1754115" y="108415"/>
                  </a:lnTo>
                  <a:lnTo>
                    <a:pt x="1799380" y="125879"/>
                  </a:lnTo>
                  <a:lnTo>
                    <a:pt x="1842277" y="144416"/>
                  </a:lnTo>
                  <a:lnTo>
                    <a:pt x="1882693" y="163976"/>
                  </a:lnTo>
                  <a:lnTo>
                    <a:pt x="1920518" y="184512"/>
                  </a:lnTo>
                  <a:lnTo>
                    <a:pt x="1955639" y="205975"/>
                  </a:lnTo>
                  <a:lnTo>
                    <a:pt x="1987945" y="228317"/>
                  </a:lnTo>
                  <a:lnTo>
                    <a:pt x="2043664" y="275447"/>
                  </a:lnTo>
                  <a:lnTo>
                    <a:pt x="2086784" y="325515"/>
                  </a:lnTo>
                  <a:lnTo>
                    <a:pt x="2116411" y="378135"/>
                  </a:lnTo>
                  <a:lnTo>
                    <a:pt x="2131652" y="432923"/>
                  </a:lnTo>
                  <a:lnTo>
                    <a:pt x="2133599" y="461010"/>
                  </a:lnTo>
                  <a:lnTo>
                    <a:pt x="2131652" y="489096"/>
                  </a:lnTo>
                  <a:lnTo>
                    <a:pt x="2116411" y="543884"/>
                  </a:lnTo>
                  <a:lnTo>
                    <a:pt x="2086784" y="596504"/>
                  </a:lnTo>
                  <a:lnTo>
                    <a:pt x="2043664" y="646572"/>
                  </a:lnTo>
                  <a:lnTo>
                    <a:pt x="1987945" y="693702"/>
                  </a:lnTo>
                  <a:lnTo>
                    <a:pt x="1955639" y="716044"/>
                  </a:lnTo>
                  <a:lnTo>
                    <a:pt x="1920518" y="737507"/>
                  </a:lnTo>
                  <a:lnTo>
                    <a:pt x="1882693" y="758043"/>
                  </a:lnTo>
                  <a:lnTo>
                    <a:pt x="1842277" y="777603"/>
                  </a:lnTo>
                  <a:lnTo>
                    <a:pt x="1799380" y="796140"/>
                  </a:lnTo>
                  <a:lnTo>
                    <a:pt x="1754115" y="813604"/>
                  </a:lnTo>
                  <a:lnTo>
                    <a:pt x="1706593" y="829949"/>
                  </a:lnTo>
                  <a:lnTo>
                    <a:pt x="1656925" y="845125"/>
                  </a:lnTo>
                  <a:lnTo>
                    <a:pt x="1605223" y="859084"/>
                  </a:lnTo>
                  <a:lnTo>
                    <a:pt x="1551599" y="871779"/>
                  </a:lnTo>
                  <a:lnTo>
                    <a:pt x="1496164" y="883160"/>
                  </a:lnTo>
                  <a:lnTo>
                    <a:pt x="1439031" y="893181"/>
                  </a:lnTo>
                  <a:lnTo>
                    <a:pt x="1380310" y="901792"/>
                  </a:lnTo>
                  <a:lnTo>
                    <a:pt x="1320113" y="908945"/>
                  </a:lnTo>
                  <a:lnTo>
                    <a:pt x="1258552" y="914593"/>
                  </a:lnTo>
                  <a:lnTo>
                    <a:pt x="1195738" y="918687"/>
                  </a:lnTo>
                  <a:lnTo>
                    <a:pt x="1131783" y="921178"/>
                  </a:lnTo>
                  <a:lnTo>
                    <a:pt x="1066799" y="922020"/>
                  </a:lnTo>
                  <a:lnTo>
                    <a:pt x="1001816" y="921178"/>
                  </a:lnTo>
                  <a:lnTo>
                    <a:pt x="937861" y="918687"/>
                  </a:lnTo>
                  <a:lnTo>
                    <a:pt x="875047" y="914593"/>
                  </a:lnTo>
                  <a:lnTo>
                    <a:pt x="813486" y="908945"/>
                  </a:lnTo>
                  <a:lnTo>
                    <a:pt x="753289" y="901792"/>
                  </a:lnTo>
                  <a:lnTo>
                    <a:pt x="694568" y="893181"/>
                  </a:lnTo>
                  <a:lnTo>
                    <a:pt x="637435" y="883160"/>
                  </a:lnTo>
                  <a:lnTo>
                    <a:pt x="582000" y="871779"/>
                  </a:lnTo>
                  <a:lnTo>
                    <a:pt x="528376" y="859084"/>
                  </a:lnTo>
                  <a:lnTo>
                    <a:pt x="476674" y="845125"/>
                  </a:lnTo>
                  <a:lnTo>
                    <a:pt x="427006" y="829949"/>
                  </a:lnTo>
                  <a:lnTo>
                    <a:pt x="379484" y="813604"/>
                  </a:lnTo>
                  <a:lnTo>
                    <a:pt x="334219" y="796140"/>
                  </a:lnTo>
                  <a:lnTo>
                    <a:pt x="291322" y="777603"/>
                  </a:lnTo>
                  <a:lnTo>
                    <a:pt x="250906" y="758043"/>
                  </a:lnTo>
                  <a:lnTo>
                    <a:pt x="213081" y="737507"/>
                  </a:lnTo>
                  <a:lnTo>
                    <a:pt x="177960" y="716044"/>
                  </a:lnTo>
                  <a:lnTo>
                    <a:pt x="145654" y="693702"/>
                  </a:lnTo>
                  <a:lnTo>
                    <a:pt x="89935" y="646572"/>
                  </a:lnTo>
                  <a:lnTo>
                    <a:pt x="46815" y="596504"/>
                  </a:lnTo>
                  <a:lnTo>
                    <a:pt x="17188" y="543884"/>
                  </a:lnTo>
                  <a:lnTo>
                    <a:pt x="1947" y="489096"/>
                  </a:lnTo>
                  <a:lnTo>
                    <a:pt x="0" y="461010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42835" y="1366265"/>
            <a:ext cx="11842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Problem </a:t>
            </a:r>
            <a:r>
              <a:rPr sz="2000" spc="5" dirty="0">
                <a:solidFill>
                  <a:srgbClr val="F5FC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S</a:t>
            </a:r>
            <a:r>
              <a:rPr sz="2000" spc="-10" dirty="0">
                <a:solidFill>
                  <a:srgbClr val="F5FC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atement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1002" y="3814558"/>
            <a:ext cx="2309495" cy="995680"/>
            <a:chOff x="541002" y="3814558"/>
            <a:chExt cx="2309495" cy="99568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1002" y="3814558"/>
              <a:ext cx="2308895" cy="99518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4295" y="3890772"/>
              <a:ext cx="1702307" cy="91897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9119" y="3829812"/>
              <a:ext cx="2237232" cy="9235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9119" y="3829812"/>
              <a:ext cx="2237740" cy="923925"/>
            </a:xfrm>
            <a:custGeom>
              <a:avLst/>
              <a:gdLst/>
              <a:ahLst/>
              <a:cxnLst/>
              <a:rect l="l" t="t" r="r" b="b"/>
              <a:pathLst>
                <a:path w="2237740" h="923925">
                  <a:moveTo>
                    <a:pt x="0" y="461772"/>
                  </a:moveTo>
                  <a:lnTo>
                    <a:pt x="7525" y="407919"/>
                  </a:lnTo>
                  <a:lnTo>
                    <a:pt x="29543" y="355892"/>
                  </a:lnTo>
                  <a:lnTo>
                    <a:pt x="65214" y="306035"/>
                  </a:lnTo>
                  <a:lnTo>
                    <a:pt x="113697" y="258696"/>
                  </a:lnTo>
                  <a:lnTo>
                    <a:pt x="174155" y="214221"/>
                  </a:lnTo>
                  <a:lnTo>
                    <a:pt x="208612" y="193166"/>
                  </a:lnTo>
                  <a:lnTo>
                    <a:pt x="245748" y="172957"/>
                  </a:lnTo>
                  <a:lnTo>
                    <a:pt x="285457" y="153637"/>
                  </a:lnTo>
                  <a:lnTo>
                    <a:pt x="327636" y="135250"/>
                  </a:lnTo>
                  <a:lnTo>
                    <a:pt x="372178" y="117838"/>
                  </a:lnTo>
                  <a:lnTo>
                    <a:pt x="418980" y="101446"/>
                  </a:lnTo>
                  <a:lnTo>
                    <a:pt x="467935" y="86116"/>
                  </a:lnTo>
                  <a:lnTo>
                    <a:pt x="518940" y="71892"/>
                  </a:lnTo>
                  <a:lnTo>
                    <a:pt x="571889" y="58817"/>
                  </a:lnTo>
                  <a:lnTo>
                    <a:pt x="626678" y="46935"/>
                  </a:lnTo>
                  <a:lnTo>
                    <a:pt x="683201" y="36288"/>
                  </a:lnTo>
                  <a:lnTo>
                    <a:pt x="741354" y="26920"/>
                  </a:lnTo>
                  <a:lnTo>
                    <a:pt x="801031" y="18875"/>
                  </a:lnTo>
                  <a:lnTo>
                    <a:pt x="862128" y="12195"/>
                  </a:lnTo>
                  <a:lnTo>
                    <a:pt x="924540" y="6925"/>
                  </a:lnTo>
                  <a:lnTo>
                    <a:pt x="988162" y="3106"/>
                  </a:lnTo>
                  <a:lnTo>
                    <a:pt x="1052889" y="783"/>
                  </a:lnTo>
                  <a:lnTo>
                    <a:pt x="1118616" y="0"/>
                  </a:lnTo>
                  <a:lnTo>
                    <a:pt x="1184349" y="783"/>
                  </a:lnTo>
                  <a:lnTo>
                    <a:pt x="1249081" y="3106"/>
                  </a:lnTo>
                  <a:lnTo>
                    <a:pt x="1312707" y="6925"/>
                  </a:lnTo>
                  <a:lnTo>
                    <a:pt x="1375123" y="12195"/>
                  </a:lnTo>
                  <a:lnTo>
                    <a:pt x="1436223" y="18875"/>
                  </a:lnTo>
                  <a:lnTo>
                    <a:pt x="1495903" y="26920"/>
                  </a:lnTo>
                  <a:lnTo>
                    <a:pt x="1554057" y="36288"/>
                  </a:lnTo>
                  <a:lnTo>
                    <a:pt x="1610581" y="46935"/>
                  </a:lnTo>
                  <a:lnTo>
                    <a:pt x="1665370" y="58817"/>
                  </a:lnTo>
                  <a:lnTo>
                    <a:pt x="1718319" y="71892"/>
                  </a:lnTo>
                  <a:lnTo>
                    <a:pt x="1769323" y="86116"/>
                  </a:lnTo>
                  <a:lnTo>
                    <a:pt x="1818278" y="101446"/>
                  </a:lnTo>
                  <a:lnTo>
                    <a:pt x="1865078" y="117838"/>
                  </a:lnTo>
                  <a:lnTo>
                    <a:pt x="1909619" y="135250"/>
                  </a:lnTo>
                  <a:lnTo>
                    <a:pt x="1951796" y="153637"/>
                  </a:lnTo>
                  <a:lnTo>
                    <a:pt x="1991503" y="172957"/>
                  </a:lnTo>
                  <a:lnTo>
                    <a:pt x="2028637" y="193166"/>
                  </a:lnTo>
                  <a:lnTo>
                    <a:pt x="2063091" y="214221"/>
                  </a:lnTo>
                  <a:lnTo>
                    <a:pt x="2094762" y="236079"/>
                  </a:lnTo>
                  <a:lnTo>
                    <a:pt x="2149334" y="282029"/>
                  </a:lnTo>
                  <a:lnTo>
                    <a:pt x="2191512" y="330670"/>
                  </a:lnTo>
                  <a:lnTo>
                    <a:pt x="2220458" y="381656"/>
                  </a:lnTo>
                  <a:lnTo>
                    <a:pt x="2235333" y="434639"/>
                  </a:lnTo>
                  <a:lnTo>
                    <a:pt x="2237232" y="461772"/>
                  </a:lnTo>
                  <a:lnTo>
                    <a:pt x="2235333" y="488904"/>
                  </a:lnTo>
                  <a:lnTo>
                    <a:pt x="2220458" y="541887"/>
                  </a:lnTo>
                  <a:lnTo>
                    <a:pt x="2191512" y="592873"/>
                  </a:lnTo>
                  <a:lnTo>
                    <a:pt x="2149334" y="641514"/>
                  </a:lnTo>
                  <a:lnTo>
                    <a:pt x="2094762" y="687464"/>
                  </a:lnTo>
                  <a:lnTo>
                    <a:pt x="2063091" y="709322"/>
                  </a:lnTo>
                  <a:lnTo>
                    <a:pt x="2028637" y="730377"/>
                  </a:lnTo>
                  <a:lnTo>
                    <a:pt x="1991503" y="750586"/>
                  </a:lnTo>
                  <a:lnTo>
                    <a:pt x="1951796" y="769906"/>
                  </a:lnTo>
                  <a:lnTo>
                    <a:pt x="1909619" y="788293"/>
                  </a:lnTo>
                  <a:lnTo>
                    <a:pt x="1865078" y="805705"/>
                  </a:lnTo>
                  <a:lnTo>
                    <a:pt x="1818278" y="822097"/>
                  </a:lnTo>
                  <a:lnTo>
                    <a:pt x="1769323" y="837427"/>
                  </a:lnTo>
                  <a:lnTo>
                    <a:pt x="1718319" y="851651"/>
                  </a:lnTo>
                  <a:lnTo>
                    <a:pt x="1665370" y="864726"/>
                  </a:lnTo>
                  <a:lnTo>
                    <a:pt x="1610581" y="876608"/>
                  </a:lnTo>
                  <a:lnTo>
                    <a:pt x="1554057" y="887255"/>
                  </a:lnTo>
                  <a:lnTo>
                    <a:pt x="1495903" y="896623"/>
                  </a:lnTo>
                  <a:lnTo>
                    <a:pt x="1436223" y="904668"/>
                  </a:lnTo>
                  <a:lnTo>
                    <a:pt x="1375123" y="911348"/>
                  </a:lnTo>
                  <a:lnTo>
                    <a:pt x="1312707" y="916618"/>
                  </a:lnTo>
                  <a:lnTo>
                    <a:pt x="1249081" y="920437"/>
                  </a:lnTo>
                  <a:lnTo>
                    <a:pt x="1184349" y="922760"/>
                  </a:lnTo>
                  <a:lnTo>
                    <a:pt x="1118616" y="923544"/>
                  </a:lnTo>
                  <a:lnTo>
                    <a:pt x="1052889" y="922760"/>
                  </a:lnTo>
                  <a:lnTo>
                    <a:pt x="988162" y="920437"/>
                  </a:lnTo>
                  <a:lnTo>
                    <a:pt x="924540" y="916618"/>
                  </a:lnTo>
                  <a:lnTo>
                    <a:pt x="862128" y="911348"/>
                  </a:lnTo>
                  <a:lnTo>
                    <a:pt x="801031" y="904668"/>
                  </a:lnTo>
                  <a:lnTo>
                    <a:pt x="741354" y="896623"/>
                  </a:lnTo>
                  <a:lnTo>
                    <a:pt x="683201" y="887255"/>
                  </a:lnTo>
                  <a:lnTo>
                    <a:pt x="626678" y="876608"/>
                  </a:lnTo>
                  <a:lnTo>
                    <a:pt x="571889" y="864726"/>
                  </a:lnTo>
                  <a:lnTo>
                    <a:pt x="518940" y="851651"/>
                  </a:lnTo>
                  <a:lnTo>
                    <a:pt x="467935" y="837427"/>
                  </a:lnTo>
                  <a:lnTo>
                    <a:pt x="418980" y="822097"/>
                  </a:lnTo>
                  <a:lnTo>
                    <a:pt x="372178" y="805705"/>
                  </a:lnTo>
                  <a:lnTo>
                    <a:pt x="327636" y="788293"/>
                  </a:lnTo>
                  <a:lnTo>
                    <a:pt x="285457" y="769906"/>
                  </a:lnTo>
                  <a:lnTo>
                    <a:pt x="245748" y="750586"/>
                  </a:lnTo>
                  <a:lnTo>
                    <a:pt x="208612" y="730377"/>
                  </a:lnTo>
                  <a:lnTo>
                    <a:pt x="174155" y="709322"/>
                  </a:lnTo>
                  <a:lnTo>
                    <a:pt x="142482" y="687464"/>
                  </a:lnTo>
                  <a:lnTo>
                    <a:pt x="87906" y="641514"/>
                  </a:lnTo>
                  <a:lnTo>
                    <a:pt x="45724" y="592873"/>
                  </a:lnTo>
                  <a:lnTo>
                    <a:pt x="16775" y="541887"/>
                  </a:lnTo>
                  <a:lnTo>
                    <a:pt x="1898" y="488904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26972" y="3967378"/>
            <a:ext cx="13423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Preparation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73767" y="3785551"/>
            <a:ext cx="2219325" cy="1054735"/>
            <a:chOff x="3573767" y="3785551"/>
            <a:chExt cx="2219325" cy="1054735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3767" y="3785551"/>
              <a:ext cx="2218968" cy="10547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69435" y="4043172"/>
              <a:ext cx="1629156" cy="61419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11879" y="3800856"/>
              <a:ext cx="2147316" cy="98298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611879" y="3800856"/>
              <a:ext cx="2147570" cy="982980"/>
            </a:xfrm>
            <a:custGeom>
              <a:avLst/>
              <a:gdLst/>
              <a:ahLst/>
              <a:cxnLst/>
              <a:rect l="l" t="t" r="r" b="b"/>
              <a:pathLst>
                <a:path w="2147570" h="982979">
                  <a:moveTo>
                    <a:pt x="0" y="491490"/>
                  </a:moveTo>
                  <a:lnTo>
                    <a:pt x="7762" y="432085"/>
                  </a:lnTo>
                  <a:lnTo>
                    <a:pt x="30452" y="374783"/>
                  </a:lnTo>
                  <a:lnTo>
                    <a:pt x="67170" y="319995"/>
                  </a:lnTo>
                  <a:lnTo>
                    <a:pt x="117019" y="268133"/>
                  </a:lnTo>
                  <a:lnTo>
                    <a:pt x="146586" y="243427"/>
                  </a:lnTo>
                  <a:lnTo>
                    <a:pt x="179098" y="219608"/>
                  </a:lnTo>
                  <a:lnTo>
                    <a:pt x="214444" y="196725"/>
                  </a:lnTo>
                  <a:lnTo>
                    <a:pt x="252511" y="174831"/>
                  </a:lnTo>
                  <a:lnTo>
                    <a:pt x="293187" y="153977"/>
                  </a:lnTo>
                  <a:lnTo>
                    <a:pt x="336358" y="134214"/>
                  </a:lnTo>
                  <a:lnTo>
                    <a:pt x="381914" y="115594"/>
                  </a:lnTo>
                  <a:lnTo>
                    <a:pt x="429742" y="98167"/>
                  </a:lnTo>
                  <a:lnTo>
                    <a:pt x="479729" y="81987"/>
                  </a:lnTo>
                  <a:lnTo>
                    <a:pt x="531763" y="67103"/>
                  </a:lnTo>
                  <a:lnTo>
                    <a:pt x="585731" y="53568"/>
                  </a:lnTo>
                  <a:lnTo>
                    <a:pt x="641523" y="41433"/>
                  </a:lnTo>
                  <a:lnTo>
                    <a:pt x="699024" y="30749"/>
                  </a:lnTo>
                  <a:lnTo>
                    <a:pt x="758124" y="21568"/>
                  </a:lnTo>
                  <a:lnTo>
                    <a:pt x="818708" y="13940"/>
                  </a:lnTo>
                  <a:lnTo>
                    <a:pt x="880667" y="7918"/>
                  </a:lnTo>
                  <a:lnTo>
                    <a:pt x="943886" y="3553"/>
                  </a:lnTo>
                  <a:lnTo>
                    <a:pt x="1008253" y="896"/>
                  </a:lnTo>
                  <a:lnTo>
                    <a:pt x="1073658" y="0"/>
                  </a:lnTo>
                  <a:lnTo>
                    <a:pt x="1139062" y="896"/>
                  </a:lnTo>
                  <a:lnTo>
                    <a:pt x="1203429" y="3553"/>
                  </a:lnTo>
                  <a:lnTo>
                    <a:pt x="1266648" y="7918"/>
                  </a:lnTo>
                  <a:lnTo>
                    <a:pt x="1328607" y="13940"/>
                  </a:lnTo>
                  <a:lnTo>
                    <a:pt x="1389191" y="21568"/>
                  </a:lnTo>
                  <a:lnTo>
                    <a:pt x="1448291" y="30749"/>
                  </a:lnTo>
                  <a:lnTo>
                    <a:pt x="1505792" y="41433"/>
                  </a:lnTo>
                  <a:lnTo>
                    <a:pt x="1561584" y="53568"/>
                  </a:lnTo>
                  <a:lnTo>
                    <a:pt x="1615552" y="67103"/>
                  </a:lnTo>
                  <a:lnTo>
                    <a:pt x="1667586" y="81987"/>
                  </a:lnTo>
                  <a:lnTo>
                    <a:pt x="1717573" y="98167"/>
                  </a:lnTo>
                  <a:lnTo>
                    <a:pt x="1765401" y="115594"/>
                  </a:lnTo>
                  <a:lnTo>
                    <a:pt x="1810957" y="134214"/>
                  </a:lnTo>
                  <a:lnTo>
                    <a:pt x="1854128" y="153977"/>
                  </a:lnTo>
                  <a:lnTo>
                    <a:pt x="1894804" y="174831"/>
                  </a:lnTo>
                  <a:lnTo>
                    <a:pt x="1932871" y="196725"/>
                  </a:lnTo>
                  <a:lnTo>
                    <a:pt x="1968217" y="219608"/>
                  </a:lnTo>
                  <a:lnTo>
                    <a:pt x="2000729" y="243427"/>
                  </a:lnTo>
                  <a:lnTo>
                    <a:pt x="2030296" y="268133"/>
                  </a:lnTo>
                  <a:lnTo>
                    <a:pt x="2080145" y="319995"/>
                  </a:lnTo>
                  <a:lnTo>
                    <a:pt x="2116863" y="374783"/>
                  </a:lnTo>
                  <a:lnTo>
                    <a:pt x="2139553" y="432085"/>
                  </a:lnTo>
                  <a:lnTo>
                    <a:pt x="2147316" y="491490"/>
                  </a:lnTo>
                  <a:lnTo>
                    <a:pt x="2145356" y="521429"/>
                  </a:lnTo>
                  <a:lnTo>
                    <a:pt x="2130017" y="579834"/>
                  </a:lnTo>
                  <a:lnTo>
                    <a:pt x="2100201" y="635930"/>
                  </a:lnTo>
                  <a:lnTo>
                    <a:pt x="2056806" y="689307"/>
                  </a:lnTo>
                  <a:lnTo>
                    <a:pt x="2000729" y="739552"/>
                  </a:lnTo>
                  <a:lnTo>
                    <a:pt x="1968217" y="763371"/>
                  </a:lnTo>
                  <a:lnTo>
                    <a:pt x="1932871" y="786254"/>
                  </a:lnTo>
                  <a:lnTo>
                    <a:pt x="1894804" y="808148"/>
                  </a:lnTo>
                  <a:lnTo>
                    <a:pt x="1854128" y="829002"/>
                  </a:lnTo>
                  <a:lnTo>
                    <a:pt x="1810957" y="848765"/>
                  </a:lnTo>
                  <a:lnTo>
                    <a:pt x="1765401" y="867385"/>
                  </a:lnTo>
                  <a:lnTo>
                    <a:pt x="1717573" y="884812"/>
                  </a:lnTo>
                  <a:lnTo>
                    <a:pt x="1667586" y="900992"/>
                  </a:lnTo>
                  <a:lnTo>
                    <a:pt x="1615552" y="915876"/>
                  </a:lnTo>
                  <a:lnTo>
                    <a:pt x="1561584" y="929411"/>
                  </a:lnTo>
                  <a:lnTo>
                    <a:pt x="1505792" y="941546"/>
                  </a:lnTo>
                  <a:lnTo>
                    <a:pt x="1448291" y="952230"/>
                  </a:lnTo>
                  <a:lnTo>
                    <a:pt x="1389191" y="961411"/>
                  </a:lnTo>
                  <a:lnTo>
                    <a:pt x="1328607" y="969039"/>
                  </a:lnTo>
                  <a:lnTo>
                    <a:pt x="1266648" y="975061"/>
                  </a:lnTo>
                  <a:lnTo>
                    <a:pt x="1203429" y="979426"/>
                  </a:lnTo>
                  <a:lnTo>
                    <a:pt x="1139062" y="982083"/>
                  </a:lnTo>
                  <a:lnTo>
                    <a:pt x="1073658" y="982980"/>
                  </a:lnTo>
                  <a:lnTo>
                    <a:pt x="1008253" y="982083"/>
                  </a:lnTo>
                  <a:lnTo>
                    <a:pt x="943886" y="979426"/>
                  </a:lnTo>
                  <a:lnTo>
                    <a:pt x="880667" y="975061"/>
                  </a:lnTo>
                  <a:lnTo>
                    <a:pt x="818708" y="969039"/>
                  </a:lnTo>
                  <a:lnTo>
                    <a:pt x="758124" y="961411"/>
                  </a:lnTo>
                  <a:lnTo>
                    <a:pt x="699024" y="952230"/>
                  </a:lnTo>
                  <a:lnTo>
                    <a:pt x="641523" y="941546"/>
                  </a:lnTo>
                  <a:lnTo>
                    <a:pt x="585731" y="929411"/>
                  </a:lnTo>
                  <a:lnTo>
                    <a:pt x="531763" y="915876"/>
                  </a:lnTo>
                  <a:lnTo>
                    <a:pt x="479729" y="900992"/>
                  </a:lnTo>
                  <a:lnTo>
                    <a:pt x="429742" y="884812"/>
                  </a:lnTo>
                  <a:lnTo>
                    <a:pt x="381914" y="867385"/>
                  </a:lnTo>
                  <a:lnTo>
                    <a:pt x="336358" y="848765"/>
                  </a:lnTo>
                  <a:lnTo>
                    <a:pt x="293187" y="829002"/>
                  </a:lnTo>
                  <a:lnTo>
                    <a:pt x="252511" y="808148"/>
                  </a:lnTo>
                  <a:lnTo>
                    <a:pt x="214444" y="786254"/>
                  </a:lnTo>
                  <a:lnTo>
                    <a:pt x="179098" y="763371"/>
                  </a:lnTo>
                  <a:lnTo>
                    <a:pt x="146586" y="739552"/>
                  </a:lnTo>
                  <a:lnTo>
                    <a:pt x="117019" y="714846"/>
                  </a:lnTo>
                  <a:lnTo>
                    <a:pt x="67170" y="662984"/>
                  </a:lnTo>
                  <a:lnTo>
                    <a:pt x="30452" y="608196"/>
                  </a:lnTo>
                  <a:lnTo>
                    <a:pt x="7762" y="550894"/>
                  </a:lnTo>
                  <a:lnTo>
                    <a:pt x="0" y="491490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052061" y="4120388"/>
            <a:ext cx="1268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ML</a:t>
            </a:r>
            <a:r>
              <a:rPr sz="2000" spc="-85" dirty="0">
                <a:solidFill>
                  <a:srgbClr val="F5FC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Models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02289" y="3814558"/>
            <a:ext cx="2359660" cy="995680"/>
            <a:chOff x="6402289" y="3814558"/>
            <a:chExt cx="2359660" cy="995680"/>
          </a:xfrm>
        </p:grpSpPr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2289" y="3814558"/>
              <a:ext cx="2359222" cy="99518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58940" y="4043172"/>
              <a:ext cx="1647444" cy="61419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40424" y="3829812"/>
              <a:ext cx="2287524" cy="92354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440424" y="3829812"/>
              <a:ext cx="2287905" cy="923925"/>
            </a:xfrm>
            <a:custGeom>
              <a:avLst/>
              <a:gdLst/>
              <a:ahLst/>
              <a:cxnLst/>
              <a:rect l="l" t="t" r="r" b="b"/>
              <a:pathLst>
                <a:path w="2287904" h="923925">
                  <a:moveTo>
                    <a:pt x="0" y="461772"/>
                  </a:moveTo>
                  <a:lnTo>
                    <a:pt x="7694" y="407919"/>
                  </a:lnTo>
                  <a:lnTo>
                    <a:pt x="30206" y="355892"/>
                  </a:lnTo>
                  <a:lnTo>
                    <a:pt x="66678" y="306035"/>
                  </a:lnTo>
                  <a:lnTo>
                    <a:pt x="116250" y="258696"/>
                  </a:lnTo>
                  <a:lnTo>
                    <a:pt x="178066" y="214221"/>
                  </a:lnTo>
                  <a:lnTo>
                    <a:pt x="213296" y="193166"/>
                  </a:lnTo>
                  <a:lnTo>
                    <a:pt x="251266" y="172957"/>
                  </a:lnTo>
                  <a:lnTo>
                    <a:pt x="291868" y="153637"/>
                  </a:lnTo>
                  <a:lnTo>
                    <a:pt x="334994" y="135250"/>
                  </a:lnTo>
                  <a:lnTo>
                    <a:pt x="380537" y="117838"/>
                  </a:lnTo>
                  <a:lnTo>
                    <a:pt x="428390" y="101446"/>
                  </a:lnTo>
                  <a:lnTo>
                    <a:pt x="478446" y="86116"/>
                  </a:lnTo>
                  <a:lnTo>
                    <a:pt x="530597" y="71892"/>
                  </a:lnTo>
                  <a:lnTo>
                    <a:pt x="584737" y="58817"/>
                  </a:lnTo>
                  <a:lnTo>
                    <a:pt x="640757" y="46935"/>
                  </a:lnTo>
                  <a:lnTo>
                    <a:pt x="698551" y="36288"/>
                  </a:lnTo>
                  <a:lnTo>
                    <a:pt x="758011" y="26920"/>
                  </a:lnTo>
                  <a:lnTo>
                    <a:pt x="819031" y="18875"/>
                  </a:lnTo>
                  <a:lnTo>
                    <a:pt x="881502" y="12195"/>
                  </a:lnTo>
                  <a:lnTo>
                    <a:pt x="945318" y="6925"/>
                  </a:lnTo>
                  <a:lnTo>
                    <a:pt x="1010372" y="3106"/>
                  </a:lnTo>
                  <a:lnTo>
                    <a:pt x="1076555" y="783"/>
                  </a:lnTo>
                  <a:lnTo>
                    <a:pt x="1143761" y="0"/>
                  </a:lnTo>
                  <a:lnTo>
                    <a:pt x="1210968" y="783"/>
                  </a:lnTo>
                  <a:lnTo>
                    <a:pt x="1277151" y="3106"/>
                  </a:lnTo>
                  <a:lnTo>
                    <a:pt x="1342205" y="6925"/>
                  </a:lnTo>
                  <a:lnTo>
                    <a:pt x="1406021" y="12195"/>
                  </a:lnTo>
                  <a:lnTo>
                    <a:pt x="1468492" y="18875"/>
                  </a:lnTo>
                  <a:lnTo>
                    <a:pt x="1529512" y="26920"/>
                  </a:lnTo>
                  <a:lnTo>
                    <a:pt x="1588972" y="36288"/>
                  </a:lnTo>
                  <a:lnTo>
                    <a:pt x="1646766" y="46935"/>
                  </a:lnTo>
                  <a:lnTo>
                    <a:pt x="1702786" y="58817"/>
                  </a:lnTo>
                  <a:lnTo>
                    <a:pt x="1756926" y="71892"/>
                  </a:lnTo>
                  <a:lnTo>
                    <a:pt x="1809077" y="86116"/>
                  </a:lnTo>
                  <a:lnTo>
                    <a:pt x="1859133" y="101446"/>
                  </a:lnTo>
                  <a:lnTo>
                    <a:pt x="1906986" y="117838"/>
                  </a:lnTo>
                  <a:lnTo>
                    <a:pt x="1952529" y="135250"/>
                  </a:lnTo>
                  <a:lnTo>
                    <a:pt x="1995655" y="153637"/>
                  </a:lnTo>
                  <a:lnTo>
                    <a:pt x="2036257" y="172957"/>
                  </a:lnTo>
                  <a:lnTo>
                    <a:pt x="2074227" y="193166"/>
                  </a:lnTo>
                  <a:lnTo>
                    <a:pt x="2109457" y="214221"/>
                  </a:lnTo>
                  <a:lnTo>
                    <a:pt x="2141842" y="236079"/>
                  </a:lnTo>
                  <a:lnTo>
                    <a:pt x="2197643" y="282029"/>
                  </a:lnTo>
                  <a:lnTo>
                    <a:pt x="2240772" y="330670"/>
                  </a:lnTo>
                  <a:lnTo>
                    <a:pt x="2270371" y="381656"/>
                  </a:lnTo>
                  <a:lnTo>
                    <a:pt x="2285582" y="434639"/>
                  </a:lnTo>
                  <a:lnTo>
                    <a:pt x="2287524" y="461772"/>
                  </a:lnTo>
                  <a:lnTo>
                    <a:pt x="2285582" y="488904"/>
                  </a:lnTo>
                  <a:lnTo>
                    <a:pt x="2270371" y="541887"/>
                  </a:lnTo>
                  <a:lnTo>
                    <a:pt x="2240772" y="592873"/>
                  </a:lnTo>
                  <a:lnTo>
                    <a:pt x="2197643" y="641514"/>
                  </a:lnTo>
                  <a:lnTo>
                    <a:pt x="2141842" y="687464"/>
                  </a:lnTo>
                  <a:lnTo>
                    <a:pt x="2109457" y="709322"/>
                  </a:lnTo>
                  <a:lnTo>
                    <a:pt x="2074227" y="730377"/>
                  </a:lnTo>
                  <a:lnTo>
                    <a:pt x="2036257" y="750586"/>
                  </a:lnTo>
                  <a:lnTo>
                    <a:pt x="1995655" y="769906"/>
                  </a:lnTo>
                  <a:lnTo>
                    <a:pt x="1952529" y="788293"/>
                  </a:lnTo>
                  <a:lnTo>
                    <a:pt x="1906986" y="805705"/>
                  </a:lnTo>
                  <a:lnTo>
                    <a:pt x="1859133" y="822097"/>
                  </a:lnTo>
                  <a:lnTo>
                    <a:pt x="1809077" y="837427"/>
                  </a:lnTo>
                  <a:lnTo>
                    <a:pt x="1756926" y="851651"/>
                  </a:lnTo>
                  <a:lnTo>
                    <a:pt x="1702786" y="864726"/>
                  </a:lnTo>
                  <a:lnTo>
                    <a:pt x="1646766" y="876608"/>
                  </a:lnTo>
                  <a:lnTo>
                    <a:pt x="1588972" y="887255"/>
                  </a:lnTo>
                  <a:lnTo>
                    <a:pt x="1529512" y="896623"/>
                  </a:lnTo>
                  <a:lnTo>
                    <a:pt x="1468492" y="904668"/>
                  </a:lnTo>
                  <a:lnTo>
                    <a:pt x="1406021" y="911348"/>
                  </a:lnTo>
                  <a:lnTo>
                    <a:pt x="1342205" y="916618"/>
                  </a:lnTo>
                  <a:lnTo>
                    <a:pt x="1277151" y="920437"/>
                  </a:lnTo>
                  <a:lnTo>
                    <a:pt x="1210968" y="922760"/>
                  </a:lnTo>
                  <a:lnTo>
                    <a:pt x="1143761" y="923544"/>
                  </a:lnTo>
                  <a:lnTo>
                    <a:pt x="1076555" y="922760"/>
                  </a:lnTo>
                  <a:lnTo>
                    <a:pt x="1010372" y="920437"/>
                  </a:lnTo>
                  <a:lnTo>
                    <a:pt x="945318" y="916618"/>
                  </a:lnTo>
                  <a:lnTo>
                    <a:pt x="881502" y="911348"/>
                  </a:lnTo>
                  <a:lnTo>
                    <a:pt x="819031" y="904668"/>
                  </a:lnTo>
                  <a:lnTo>
                    <a:pt x="758011" y="896623"/>
                  </a:lnTo>
                  <a:lnTo>
                    <a:pt x="698551" y="887255"/>
                  </a:lnTo>
                  <a:lnTo>
                    <a:pt x="640757" y="876608"/>
                  </a:lnTo>
                  <a:lnTo>
                    <a:pt x="584737" y="864726"/>
                  </a:lnTo>
                  <a:lnTo>
                    <a:pt x="530597" y="851651"/>
                  </a:lnTo>
                  <a:lnTo>
                    <a:pt x="478446" y="837427"/>
                  </a:lnTo>
                  <a:lnTo>
                    <a:pt x="428390" y="822097"/>
                  </a:lnTo>
                  <a:lnTo>
                    <a:pt x="380537" y="805705"/>
                  </a:lnTo>
                  <a:lnTo>
                    <a:pt x="334994" y="788293"/>
                  </a:lnTo>
                  <a:lnTo>
                    <a:pt x="291868" y="769906"/>
                  </a:lnTo>
                  <a:lnTo>
                    <a:pt x="251266" y="750586"/>
                  </a:lnTo>
                  <a:lnTo>
                    <a:pt x="213296" y="730377"/>
                  </a:lnTo>
                  <a:lnTo>
                    <a:pt x="178066" y="709322"/>
                  </a:lnTo>
                  <a:lnTo>
                    <a:pt x="145681" y="687464"/>
                  </a:lnTo>
                  <a:lnTo>
                    <a:pt x="89880" y="641514"/>
                  </a:lnTo>
                  <a:lnTo>
                    <a:pt x="46751" y="592873"/>
                  </a:lnTo>
                  <a:lnTo>
                    <a:pt x="17152" y="541887"/>
                  </a:lnTo>
                  <a:lnTo>
                    <a:pt x="1941" y="488904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41946" y="4120388"/>
            <a:ext cx="1286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Con</a:t>
            </a:r>
            <a:r>
              <a:rPr sz="2000" spc="5" dirty="0">
                <a:solidFill>
                  <a:srgbClr val="F5FCFF"/>
                </a:solidFill>
                <a:latin typeface="Arial MT"/>
                <a:cs typeface="Arial MT"/>
              </a:rPr>
              <a:t>c</a:t>
            </a:r>
            <a:r>
              <a:rPr sz="2000" dirty="0">
                <a:solidFill>
                  <a:srgbClr val="F5FCFF"/>
                </a:solidFill>
                <a:latin typeface="Arial MT"/>
                <a:cs typeface="Arial MT"/>
              </a:rPr>
              <a:t>lusion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98089" y="1580388"/>
            <a:ext cx="4154170" cy="2821305"/>
            <a:chOff x="2498089" y="1580388"/>
            <a:chExt cx="4154170" cy="2821305"/>
          </a:xfrm>
        </p:grpSpPr>
        <p:sp>
          <p:nvSpPr>
            <p:cNvPr id="45" name="object 45"/>
            <p:cNvSpPr/>
            <p:nvPr/>
          </p:nvSpPr>
          <p:spPr>
            <a:xfrm>
              <a:off x="2510789" y="1611630"/>
              <a:ext cx="589915" cy="160020"/>
            </a:xfrm>
            <a:custGeom>
              <a:avLst/>
              <a:gdLst/>
              <a:ahLst/>
              <a:cxnLst/>
              <a:rect l="l" t="t" r="r" b="b"/>
              <a:pathLst>
                <a:path w="589914" h="160019">
                  <a:moveTo>
                    <a:pt x="509778" y="0"/>
                  </a:moveTo>
                  <a:lnTo>
                    <a:pt x="509778" y="40005"/>
                  </a:lnTo>
                  <a:lnTo>
                    <a:pt x="0" y="40005"/>
                  </a:lnTo>
                  <a:lnTo>
                    <a:pt x="40005" y="80010"/>
                  </a:lnTo>
                  <a:lnTo>
                    <a:pt x="0" y="120015"/>
                  </a:lnTo>
                  <a:lnTo>
                    <a:pt x="509778" y="120015"/>
                  </a:lnTo>
                  <a:lnTo>
                    <a:pt x="509778" y="160020"/>
                  </a:lnTo>
                  <a:lnTo>
                    <a:pt x="589788" y="80010"/>
                  </a:lnTo>
                  <a:lnTo>
                    <a:pt x="509778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10789" y="1611630"/>
              <a:ext cx="589915" cy="160020"/>
            </a:xfrm>
            <a:custGeom>
              <a:avLst/>
              <a:gdLst/>
              <a:ahLst/>
              <a:cxnLst/>
              <a:rect l="l" t="t" r="r" b="b"/>
              <a:pathLst>
                <a:path w="589914" h="160019">
                  <a:moveTo>
                    <a:pt x="0" y="40005"/>
                  </a:moveTo>
                  <a:lnTo>
                    <a:pt x="509778" y="40005"/>
                  </a:lnTo>
                  <a:lnTo>
                    <a:pt x="509778" y="0"/>
                  </a:lnTo>
                  <a:lnTo>
                    <a:pt x="589788" y="80010"/>
                  </a:lnTo>
                  <a:lnTo>
                    <a:pt x="509778" y="160020"/>
                  </a:lnTo>
                  <a:lnTo>
                    <a:pt x="509778" y="120015"/>
                  </a:lnTo>
                  <a:lnTo>
                    <a:pt x="0" y="120015"/>
                  </a:lnTo>
                  <a:lnTo>
                    <a:pt x="40005" y="80010"/>
                  </a:lnTo>
                  <a:lnTo>
                    <a:pt x="0" y="40005"/>
                  </a:lnTo>
                  <a:close/>
                </a:path>
              </a:pathLst>
            </a:custGeom>
            <a:ln w="25400">
              <a:solidFill>
                <a:srgbClr val="BB7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06439" y="1580388"/>
              <a:ext cx="633984" cy="21945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09315" y="4181855"/>
              <a:ext cx="633983" cy="2194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83580" y="4180332"/>
              <a:ext cx="633984" cy="21945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764789" y="2039620"/>
              <a:ext cx="3874770" cy="1918970"/>
            </a:xfrm>
            <a:custGeom>
              <a:avLst/>
              <a:gdLst/>
              <a:ahLst/>
              <a:cxnLst/>
              <a:rect l="l" t="t" r="r" b="b"/>
              <a:pathLst>
                <a:path w="3874770" h="1918970">
                  <a:moveTo>
                    <a:pt x="3810508" y="0"/>
                  </a:moveTo>
                  <a:lnTo>
                    <a:pt x="106553" y="1710944"/>
                  </a:lnTo>
                  <a:lnTo>
                    <a:pt x="74549" y="1641602"/>
                  </a:lnTo>
                  <a:lnTo>
                    <a:pt x="0" y="1844243"/>
                  </a:lnTo>
                  <a:lnTo>
                    <a:pt x="202692" y="1918830"/>
                  </a:lnTo>
                  <a:lnTo>
                    <a:pt x="170561" y="1849526"/>
                  </a:lnTo>
                  <a:lnTo>
                    <a:pt x="3874516" y="138684"/>
                  </a:lnTo>
                  <a:lnTo>
                    <a:pt x="3773169" y="101346"/>
                  </a:lnTo>
                  <a:lnTo>
                    <a:pt x="3810508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64789" y="2039620"/>
              <a:ext cx="3874770" cy="1918970"/>
            </a:xfrm>
            <a:custGeom>
              <a:avLst/>
              <a:gdLst/>
              <a:ahLst/>
              <a:cxnLst/>
              <a:rect l="l" t="t" r="r" b="b"/>
              <a:pathLst>
                <a:path w="3874770" h="1918970">
                  <a:moveTo>
                    <a:pt x="3874516" y="138684"/>
                  </a:moveTo>
                  <a:lnTo>
                    <a:pt x="170561" y="1849526"/>
                  </a:lnTo>
                  <a:lnTo>
                    <a:pt x="202692" y="1918830"/>
                  </a:lnTo>
                  <a:lnTo>
                    <a:pt x="0" y="1844243"/>
                  </a:lnTo>
                  <a:lnTo>
                    <a:pt x="74549" y="1641602"/>
                  </a:lnTo>
                  <a:lnTo>
                    <a:pt x="106553" y="1710944"/>
                  </a:lnTo>
                  <a:lnTo>
                    <a:pt x="3810508" y="0"/>
                  </a:lnTo>
                  <a:lnTo>
                    <a:pt x="3773169" y="101346"/>
                  </a:lnTo>
                  <a:lnTo>
                    <a:pt x="3874516" y="138684"/>
                  </a:lnTo>
                  <a:close/>
                </a:path>
              </a:pathLst>
            </a:custGeom>
            <a:ln w="25400">
              <a:solidFill>
                <a:srgbClr val="BB7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6.png">
            <a:extLst>
              <a:ext uri="{FF2B5EF4-FFF2-40B4-BE49-F238E27FC236}">
                <a16:creationId xmlns:a16="http://schemas.microsoft.com/office/drawing/2014/main" id="{4BB5E1EA-E434-08F3-899F-19677946C1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5205"/>
            <a:ext cx="5486400" cy="4693090"/>
          </a:xfrm>
          <a:prstGeom prst="rect">
            <a:avLst/>
          </a:prstGeom>
        </p:spPr>
      </p:pic>
      <p:pic>
        <p:nvPicPr>
          <p:cNvPr id="15" name="image17.png">
            <a:extLst>
              <a:ext uri="{FF2B5EF4-FFF2-40B4-BE49-F238E27FC236}">
                <a16:creationId xmlns:a16="http://schemas.microsoft.com/office/drawing/2014/main" id="{91D7487F-7D2F-4992-A56D-8F6D98967A6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962150"/>
            <a:ext cx="4301667" cy="15216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B4E84B1-9BF5-38D3-2CE3-72C2DCC6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1"/>
            <a:ext cx="2895600" cy="304799"/>
          </a:xfrm>
        </p:spPr>
        <p:txBody>
          <a:bodyPr/>
          <a:lstStyle/>
          <a:p>
            <a:r>
              <a:rPr lang="en-US" sz="18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3. K-Neighbor</a:t>
            </a:r>
            <a:r>
              <a:rPr lang="en-US" sz="1800" b="1" spc="-3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Classiﬁer</a:t>
            </a:r>
            <a:b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F390B-74D6-326A-24D6-559F54C1104B}"/>
              </a:ext>
            </a:extLst>
          </p:cNvPr>
          <p:cNvSpPr txBox="1"/>
          <p:nvPr/>
        </p:nvSpPr>
        <p:spPr>
          <a:xfrm>
            <a:off x="381000" y="666750"/>
            <a:ext cx="8534400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126365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falls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category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is used for classification (most commonly) and regression. It is a versatile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imputing</a:t>
            </a:r>
            <a:r>
              <a:rPr lang="en-US" sz="18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en-US" sz="18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resampling</a:t>
            </a:r>
            <a:r>
              <a:rPr lang="en-US" sz="18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image18.png">
            <a:extLst>
              <a:ext uri="{FF2B5EF4-FFF2-40B4-BE49-F238E27FC236}">
                <a16:creationId xmlns:a16="http://schemas.microsoft.com/office/drawing/2014/main" id="{AAA68CFD-8779-35D0-D768-3616DEB148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1225" y="1943585"/>
            <a:ext cx="4314825" cy="685800"/>
          </a:xfrm>
          <a:prstGeom prst="rect">
            <a:avLst/>
          </a:prstGeom>
        </p:spPr>
      </p:pic>
      <p:pic>
        <p:nvPicPr>
          <p:cNvPr id="17" name="image19.png">
            <a:extLst>
              <a:ext uri="{FF2B5EF4-FFF2-40B4-BE49-F238E27FC236}">
                <a16:creationId xmlns:a16="http://schemas.microsoft.com/office/drawing/2014/main" id="{E807FEDF-48FF-4577-778B-945AA20CAB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6093" y="2927700"/>
            <a:ext cx="405765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0.png">
            <a:extLst>
              <a:ext uri="{FF2B5EF4-FFF2-40B4-BE49-F238E27FC236}">
                <a16:creationId xmlns:a16="http://schemas.microsoft.com/office/drawing/2014/main" id="{D130D442-D749-D764-38B6-1345A94AB4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42" y="208788"/>
            <a:ext cx="3767327" cy="2362200"/>
          </a:xfrm>
          <a:prstGeom prst="rect">
            <a:avLst/>
          </a:prstGeom>
        </p:spPr>
      </p:pic>
      <p:pic>
        <p:nvPicPr>
          <p:cNvPr id="11" name="image21.png">
            <a:extLst>
              <a:ext uri="{FF2B5EF4-FFF2-40B4-BE49-F238E27FC236}">
                <a16:creationId xmlns:a16="http://schemas.microsoft.com/office/drawing/2014/main" id="{4475E332-6267-66CE-DAAC-BE313CFDE7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20" y="2570988"/>
            <a:ext cx="3694849" cy="2532882"/>
          </a:xfrm>
          <a:prstGeom prst="rect">
            <a:avLst/>
          </a:prstGeom>
        </p:spPr>
      </p:pic>
      <p:pic>
        <p:nvPicPr>
          <p:cNvPr id="14" name="image22.png">
            <a:extLst>
              <a:ext uri="{FF2B5EF4-FFF2-40B4-BE49-F238E27FC236}">
                <a16:creationId xmlns:a16="http://schemas.microsoft.com/office/drawing/2014/main" id="{272C45A1-7C48-0F93-C300-288926F00C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0832" y="585025"/>
            <a:ext cx="3952875" cy="1609725"/>
          </a:xfrm>
          <a:prstGeom prst="rect">
            <a:avLst/>
          </a:prstGeom>
        </p:spPr>
      </p:pic>
      <p:pic>
        <p:nvPicPr>
          <p:cNvPr id="15" name="image23.png">
            <a:extLst>
              <a:ext uri="{FF2B5EF4-FFF2-40B4-BE49-F238E27FC236}">
                <a16:creationId xmlns:a16="http://schemas.microsoft.com/office/drawing/2014/main" id="{85351C20-46F3-8FBD-DA5D-B61F112A26E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1467" y="2800350"/>
            <a:ext cx="395224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777EE7-79E9-D19C-3C99-94EE46DE6482}"/>
              </a:ext>
            </a:extLst>
          </p:cNvPr>
          <p:cNvSpPr txBox="1"/>
          <p:nvPr/>
        </p:nvSpPr>
        <p:spPr>
          <a:xfrm>
            <a:off x="18288" y="133350"/>
            <a:ext cx="9049512" cy="16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5"/>
              </a:spcBef>
              <a:spcAft>
                <a:spcPts val="0"/>
              </a:spcAft>
              <a:tabLst>
                <a:tab pos="233680" algn="l"/>
              </a:tabLst>
            </a:pP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4. Naive</a:t>
            </a:r>
            <a:r>
              <a:rPr lang="en-US" sz="1600" b="1" spc="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Bayes</a:t>
            </a:r>
            <a:r>
              <a:rPr lang="en-US" sz="1600" b="1" spc="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Classiﬁer:</a:t>
            </a:r>
          </a:p>
          <a:p>
            <a:pPr marR="0" lvl="0">
              <a:spcBef>
                <a:spcPts val="1205"/>
              </a:spcBef>
              <a:spcAft>
                <a:spcPts val="0"/>
              </a:spcAft>
              <a:tabLst>
                <a:tab pos="233680" algn="l"/>
              </a:tabLst>
            </a:pP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Naive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powerful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65125">
              <a:lnSpc>
                <a:spcPct val="106000"/>
              </a:lnSpc>
              <a:spcBef>
                <a:spcPts val="110"/>
              </a:spcBef>
              <a:spcAft>
                <a:spcPts val="0"/>
              </a:spcAft>
            </a:pP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Naive Bayes is called naive because it assumes that each input variable is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independent.</a:t>
            </a:r>
            <a:r>
              <a:rPr lang="en-US" sz="1800" spc="-6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strong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assumption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unrealistic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data;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image24.png">
            <a:extLst>
              <a:ext uri="{FF2B5EF4-FFF2-40B4-BE49-F238E27FC236}">
                <a16:creationId xmlns:a16="http://schemas.microsoft.com/office/drawing/2014/main" id="{B9457AEA-7F5C-BF6F-59A5-AF1EB6BE8B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266950"/>
            <a:ext cx="434340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B494E9-9642-C8F6-335A-D037477C6735}"/>
              </a:ext>
            </a:extLst>
          </p:cNvPr>
          <p:cNvSpPr txBox="1"/>
          <p:nvPr/>
        </p:nvSpPr>
        <p:spPr>
          <a:xfrm>
            <a:off x="228600" y="1"/>
            <a:ext cx="8839200" cy="218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5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475"/>
              </a:spcBef>
              <a:spcAft>
                <a:spcPts val="0"/>
              </a:spcAft>
              <a:tabLst>
                <a:tab pos="233680" algn="l"/>
              </a:tabLst>
            </a:pP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5. SVM</a:t>
            </a:r>
            <a:r>
              <a:rPr lang="en-US" sz="1600" b="1" spc="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Classiﬁer</a:t>
            </a:r>
            <a:endParaRPr lang="en-US" sz="1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721995">
              <a:lnSpc>
                <a:spcPct val="106000"/>
              </a:lnSpc>
              <a:spcBef>
                <a:spcPts val="345"/>
              </a:spcBef>
              <a:spcAft>
                <a:spcPts val="0"/>
              </a:spcAft>
              <a:tabLst>
                <a:tab pos="3244850" algn="l"/>
              </a:tabLst>
            </a:pP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 (SVM) is a classification technique used for the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non-linear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classifier.</a:t>
            </a:r>
            <a:r>
              <a:rPr lang="en-US" sz="1800" spc="-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selects</a:t>
            </a:r>
            <a:r>
              <a:rPr lang="en-US" sz="1800" spc="-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z="1800" spc="-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margin. This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further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  <a:r>
              <a:rPr lang="en-US" sz="18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3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image25.png">
            <a:extLst>
              <a:ext uri="{FF2B5EF4-FFF2-40B4-BE49-F238E27FC236}">
                <a16:creationId xmlns:a16="http://schemas.microsoft.com/office/drawing/2014/main" id="{B2FF72D4-F80E-4CF8-366D-300E3A9D4C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183740"/>
            <a:ext cx="4324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B23CE70-5699-6DC2-0EAC-9F792030B894}"/>
              </a:ext>
            </a:extLst>
          </p:cNvPr>
          <p:cNvSpPr txBox="1"/>
          <p:nvPr/>
        </p:nvSpPr>
        <p:spPr>
          <a:xfrm>
            <a:off x="228600" y="133351"/>
            <a:ext cx="8610600" cy="12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5"/>
              </a:spcBef>
              <a:spcAft>
                <a:spcPts val="0"/>
              </a:spcAft>
              <a:tabLst>
                <a:tab pos="196215" algn="l"/>
              </a:tabLst>
            </a:pP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6. Gradient</a:t>
            </a:r>
            <a:r>
              <a:rPr lang="en-US" sz="1600" b="1" spc="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Boosting</a:t>
            </a:r>
            <a:r>
              <a:rPr lang="en-US" sz="1600" b="1" spc="1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Classiﬁer</a:t>
            </a:r>
            <a:endParaRPr lang="en-US" sz="1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0">
              <a:lnSpc>
                <a:spcPct val="106000"/>
              </a:lnSpc>
              <a:spcBef>
                <a:spcPts val="345"/>
              </a:spcBef>
              <a:spcAft>
                <a:spcPts val="0"/>
              </a:spcAft>
            </a:pP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boosting classifiers are a group of machine learning algorithms that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weak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strong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trees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usually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doing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image26.png">
            <a:extLst>
              <a:ext uri="{FF2B5EF4-FFF2-40B4-BE49-F238E27FC236}">
                <a16:creationId xmlns:a16="http://schemas.microsoft.com/office/drawing/2014/main" id="{AF89AFE0-C3D1-C1A8-59CC-570A044F13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52" y="1371960"/>
            <a:ext cx="4333875" cy="1733550"/>
          </a:xfrm>
          <a:prstGeom prst="rect">
            <a:avLst/>
          </a:prstGeom>
        </p:spPr>
      </p:pic>
      <p:pic>
        <p:nvPicPr>
          <p:cNvPr id="15" name="image28.png">
            <a:extLst>
              <a:ext uri="{FF2B5EF4-FFF2-40B4-BE49-F238E27FC236}">
                <a16:creationId xmlns:a16="http://schemas.microsoft.com/office/drawing/2014/main" id="{12A9133E-8A4B-B94C-2402-A5DA60BA0A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3222" y="3257549"/>
            <a:ext cx="4362450" cy="1733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7E486C-C4ED-685F-B224-C7C56346B0BC}"/>
              </a:ext>
            </a:extLst>
          </p:cNvPr>
          <p:cNvSpPr txBox="1"/>
          <p:nvPr/>
        </p:nvSpPr>
        <p:spPr>
          <a:xfrm>
            <a:off x="4572000" y="28531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Tuning: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6252973-51D7-7F0B-5ACB-17EBDC8F6B20}"/>
              </a:ext>
            </a:extLst>
          </p:cNvPr>
          <p:cNvSpPr txBox="1"/>
          <p:nvPr/>
        </p:nvSpPr>
        <p:spPr>
          <a:xfrm>
            <a:off x="152400" y="133350"/>
            <a:ext cx="8763000" cy="196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5"/>
              </a:spcBef>
              <a:spcAft>
                <a:spcPts val="0"/>
              </a:spcAft>
              <a:tabLst>
                <a:tab pos="233680" algn="l"/>
              </a:tabLst>
            </a:pP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7. Random</a:t>
            </a:r>
            <a:r>
              <a:rPr lang="en-US" sz="1600" b="1" spc="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Forest</a:t>
            </a:r>
            <a:r>
              <a:rPr lang="en-US" sz="1600" b="1" spc="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Classiﬁer</a:t>
            </a:r>
            <a:endParaRPr lang="en-US" sz="1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65125">
              <a:lnSpc>
                <a:spcPct val="106000"/>
              </a:lnSpc>
              <a:spcBef>
                <a:spcPts val="109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 for classification, regression and other tasks that operates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constructing a multitude of decision trees at training time and outputting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classes(classification).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image29.png">
            <a:extLst>
              <a:ext uri="{FF2B5EF4-FFF2-40B4-BE49-F238E27FC236}">
                <a16:creationId xmlns:a16="http://schemas.microsoft.com/office/drawing/2014/main" id="{A8F523AB-2EE5-1C76-6724-E8E4740273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509" y="1868284"/>
            <a:ext cx="4333875" cy="1762125"/>
          </a:xfrm>
          <a:prstGeom prst="rect">
            <a:avLst/>
          </a:prstGeom>
        </p:spPr>
      </p:pic>
      <p:pic>
        <p:nvPicPr>
          <p:cNvPr id="14" name="image32.png">
            <a:extLst>
              <a:ext uri="{FF2B5EF4-FFF2-40B4-BE49-F238E27FC236}">
                <a16:creationId xmlns:a16="http://schemas.microsoft.com/office/drawing/2014/main" id="{2D8E75D9-5B9C-69EA-E85A-FE95FC6231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4095750"/>
            <a:ext cx="3863340" cy="685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77D970-7DAE-F41F-3D6D-61690126576F}"/>
              </a:ext>
            </a:extLst>
          </p:cNvPr>
          <p:cNvSpPr txBox="1"/>
          <p:nvPr/>
        </p:nvSpPr>
        <p:spPr>
          <a:xfrm>
            <a:off x="9144" y="4253984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Accuracy</a:t>
            </a:r>
            <a:r>
              <a:rPr lang="en-US" sz="1800" b="1" spc="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on</a:t>
            </a:r>
            <a:r>
              <a:rPr lang="en-US" sz="1800" b="1" spc="-3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Train</a:t>
            </a:r>
            <a:r>
              <a:rPr lang="en-US" sz="1800" b="1" spc="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and</a:t>
            </a:r>
            <a:r>
              <a:rPr lang="en-US" sz="1800" b="1" spc="-3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Test</a:t>
            </a:r>
            <a:r>
              <a:rPr lang="en-US" sz="1800" b="1" spc="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data</a:t>
            </a:r>
            <a:r>
              <a:rPr lang="en-US" sz="1800" b="1" spc="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set</a:t>
            </a:r>
            <a:r>
              <a:rPr lang="en-US" sz="1800" b="1" spc="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(Tuning)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0115B2-72F8-2AEF-5763-5C3A12C32DCF}"/>
              </a:ext>
            </a:extLst>
          </p:cNvPr>
          <p:cNvSpPr txBox="1"/>
          <p:nvPr/>
        </p:nvSpPr>
        <p:spPr>
          <a:xfrm>
            <a:off x="152400" y="209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1175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Comparing</a:t>
            </a:r>
            <a:r>
              <a:rPr lang="en-US" sz="1800" b="1" spc="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all</a:t>
            </a:r>
            <a:r>
              <a:rPr lang="en-US" sz="1800" b="1" spc="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800" b="1" spc="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models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image33.png">
            <a:extLst>
              <a:ext uri="{FF2B5EF4-FFF2-40B4-BE49-F238E27FC236}">
                <a16:creationId xmlns:a16="http://schemas.microsoft.com/office/drawing/2014/main" id="{B617F72A-2A49-7CAB-F48C-6DD13A05B5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742950"/>
            <a:ext cx="6324600" cy="3946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E588A0-A10F-4678-CAA0-287D11878A19}"/>
              </a:ext>
            </a:extLst>
          </p:cNvPr>
          <p:cNvSpPr txBox="1"/>
          <p:nvPr/>
        </p:nvSpPr>
        <p:spPr>
          <a:xfrm>
            <a:off x="228600" y="133350"/>
            <a:ext cx="8915400" cy="4472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4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Conclusion</a:t>
            </a:r>
            <a:r>
              <a:rPr lang="en-US" sz="1800" b="1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MS PGothic" panose="020B0600070205080204" pitchFamily="34" charset="-128"/>
              <a:buChar char="➢"/>
              <a:tabLst>
                <a:tab pos="520700" algn="l"/>
              </a:tabLst>
            </a:pP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Deﬁning</a:t>
            </a:r>
            <a:r>
              <a:rPr lang="en-US" sz="1800" spc="-8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dependent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variables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and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EDA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on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Dataset.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  <a:p>
            <a:pPr marL="342900" marR="382270" lvl="0" indent="-342900">
              <a:lnSpc>
                <a:spcPct val="111000"/>
              </a:lnSpc>
              <a:spcBef>
                <a:spcPts val="14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MS PGothic" panose="020B0600070205080204" pitchFamily="34" charset="-128"/>
              <a:buChar char="➢"/>
              <a:tabLst>
                <a:tab pos="520700" algn="l"/>
              </a:tabLst>
            </a:pP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We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have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from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the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32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to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70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age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group.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Number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of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from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the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38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to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46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age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group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is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high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with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smoking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habits.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  <a:p>
            <a:pPr marL="342900" marR="0" lvl="0" indent="-342900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MS PGothic" panose="020B0600070205080204" pitchFamily="34" charset="-128"/>
              <a:buChar char="➢"/>
              <a:tabLst>
                <a:tab pos="520700" algn="l"/>
              </a:tabLst>
            </a:pP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Number</a:t>
            </a:r>
            <a:r>
              <a:rPr lang="en-US" sz="1800" spc="-6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of</a:t>
            </a:r>
            <a:r>
              <a:rPr lang="en-US" sz="1800" spc="-6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female</a:t>
            </a:r>
            <a:r>
              <a:rPr lang="en-US" sz="1800" spc="-6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</a:t>
            </a:r>
            <a:r>
              <a:rPr lang="en-US" sz="1800" spc="-6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is</a:t>
            </a:r>
            <a:r>
              <a:rPr lang="en-US" sz="1800" spc="-6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higher</a:t>
            </a:r>
            <a:r>
              <a:rPr lang="en-US" sz="1800" spc="-6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than</a:t>
            </a:r>
            <a:r>
              <a:rPr lang="en-US" sz="1800" spc="-6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male</a:t>
            </a:r>
            <a:r>
              <a:rPr lang="en-US" sz="1800" spc="-6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  <a:p>
            <a:pPr marL="342900" marR="368935" lvl="0" indent="-342900">
              <a:lnSpc>
                <a:spcPct val="111000"/>
              </a:lnSpc>
              <a:spcBef>
                <a:spcPts val="14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MS PGothic" panose="020B0600070205080204" pitchFamily="34" charset="-128"/>
              <a:buChar char="➢"/>
              <a:tabLst>
                <a:tab pos="520700" algn="l"/>
              </a:tabLst>
            </a:pP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There</a:t>
            </a:r>
            <a:r>
              <a:rPr lang="en-US" sz="1800" spc="-5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are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1307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male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in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dataset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out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of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which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809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male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smoke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cigarettes.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  <a:p>
            <a:pPr marL="342900" marR="648970" lvl="0" indent="-34290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MS PGothic" panose="020B0600070205080204" pitchFamily="34" charset="-128"/>
              <a:buChar char="➢"/>
              <a:tabLst>
                <a:tab pos="520700" algn="l"/>
              </a:tabLst>
            </a:pP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There</a:t>
            </a:r>
            <a:r>
              <a:rPr lang="en-US" sz="1800" spc="-5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are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1620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female</a:t>
            </a:r>
            <a:r>
              <a:rPr lang="en-US" sz="1800" spc="-5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in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the</a:t>
            </a:r>
            <a:r>
              <a:rPr lang="en-US" sz="1800" spc="-5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dataset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out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of</a:t>
            </a:r>
            <a:r>
              <a:rPr lang="en-US" sz="1800" spc="-5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which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638</a:t>
            </a:r>
            <a:r>
              <a:rPr lang="en-US" sz="1800" spc="-3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female</a:t>
            </a:r>
            <a:r>
              <a:rPr lang="en-US" sz="1800" spc="-1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smoke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cigarettes.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  <a:p>
            <a:pPr marL="342900" marR="459740" lvl="0" indent="-3429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MS PGothic" panose="020B0600070205080204" pitchFamily="34" charset="-128"/>
              <a:buChar char="➢"/>
              <a:tabLst>
                <a:tab pos="520700" algn="l"/>
              </a:tabLst>
            </a:pP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Number of patients with medical history like blood pressure</a:t>
            </a:r>
            <a:r>
              <a:rPr lang="en-US" sz="1800" spc="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medication,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Diabetes,</a:t>
            </a:r>
            <a:r>
              <a:rPr lang="en-US" sz="1800" spc="-7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and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patients</a:t>
            </a:r>
            <a:r>
              <a:rPr lang="en-US" sz="1800" spc="-7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who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previously</a:t>
            </a:r>
            <a:r>
              <a:rPr lang="en-US" sz="1800" spc="-7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had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a</a:t>
            </a:r>
            <a:r>
              <a:rPr lang="en-US" sz="1800" spc="-7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stroke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is</a:t>
            </a:r>
            <a:r>
              <a:rPr lang="en-US" sz="1800" spc="-3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very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low.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  <a:p>
            <a:pPr marL="342900" marR="1221105" lvl="0" indent="-34290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MS PGothic" panose="020B0600070205080204" pitchFamily="34" charset="-128"/>
              <a:buChar char="➢"/>
              <a:tabLst>
                <a:tab pos="520700" algn="l"/>
              </a:tabLst>
            </a:pP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We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used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Decision</a:t>
            </a:r>
            <a:r>
              <a:rPr lang="en-US" sz="1800" spc="-7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10" dirty="0" err="1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Tree,Logistic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5" dirty="0" err="1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Regression,Random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Forest Classiﬁer, </a:t>
            </a:r>
            <a:r>
              <a:rPr lang="en-US" sz="1800" dirty="0" err="1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KNear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Neighbor, Naive </a:t>
            </a:r>
            <a:r>
              <a:rPr lang="en-US" sz="1800" dirty="0" err="1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Bayes,SVM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,</a:t>
            </a:r>
            <a:r>
              <a:rPr lang="en-US" sz="1800" spc="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Gradient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Boosting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Classiﬁer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to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train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the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model.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A2789D-E08A-1636-5965-E694C59B932D}"/>
              </a:ext>
            </a:extLst>
          </p:cNvPr>
          <p:cNvSpPr txBox="1"/>
          <p:nvPr/>
        </p:nvSpPr>
        <p:spPr>
          <a:xfrm>
            <a:off x="310503" y="430514"/>
            <a:ext cx="8522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86840" lvl="0" indent="-34290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Wingdings" panose="05000000000000000000" pitchFamily="2" charset="2"/>
              <a:buChar char="Ø"/>
              <a:tabLst>
                <a:tab pos="520700" algn="l"/>
              </a:tabLst>
            </a:pP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Logistic</a:t>
            </a:r>
            <a:r>
              <a:rPr lang="en-US" sz="1800" spc="-7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Regression</a:t>
            </a:r>
            <a:r>
              <a:rPr lang="en-US" sz="1800" spc="-7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1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,SVM</a:t>
            </a:r>
            <a:r>
              <a:rPr lang="en-US" sz="1800" spc="-6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10" dirty="0" err="1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classiﬁer,Gradient</a:t>
            </a:r>
            <a:r>
              <a:rPr lang="en-US" sz="1800" spc="-7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spc="-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Boosting</a:t>
            </a:r>
            <a:r>
              <a:rPr lang="en-US" sz="1800" spc="-3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Classiﬁer(Tuning) these models give good accuracy</a:t>
            </a:r>
            <a:r>
              <a:rPr lang="en-US" sz="1800" spc="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on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test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data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with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86%,</a:t>
            </a:r>
            <a:r>
              <a:rPr lang="en-US" sz="1800" spc="-2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85%,</a:t>
            </a:r>
            <a:r>
              <a:rPr lang="en-US" sz="1800" spc="-3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85%</a:t>
            </a:r>
            <a:r>
              <a:rPr lang="en-US" sz="1800" spc="3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MS PGothic" panose="020B0600070205080204" pitchFamily="34" charset="-128"/>
              </a:rPr>
              <a:t>respectively.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800" spc="-5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800" spc="-8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85.32%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8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1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602" y="1000480"/>
            <a:ext cx="7884795" cy="309251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3500" marR="126365">
              <a:spcBef>
                <a:spcPts val="0"/>
              </a:spcBef>
              <a:spcAft>
                <a:spcPts val="0"/>
              </a:spcAft>
            </a:pPr>
            <a:endParaRPr lang="en-US" sz="1800" spc="-5" dirty="0">
              <a:solidFill>
                <a:srgbClr val="2020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26365"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Cardiovascular disease (CVD) is increasing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daily in this modern world. According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World Health Organization (WHO), an estimated 17 million people die each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 from cardiovascular disease, particularly heart attacks and strokes [1]. It is,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necessary to record the most important symptoms and health habits that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 to CVD. Various tests are performed prior to diagnosis of CVD,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 auscultation, ECG, blood pressure, cholesterol and blood sugar. These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 are often long and long when a patient's condition may be critical and he or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 must start taking medication immediately, so it becomes important to prioritize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tests. Several health habits contribute to CVD. Therefore, it is also necessary to</a:t>
            </a:r>
            <a:r>
              <a:rPr lang="en-US" sz="1800" spc="-3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 which health habits contribute to CVD.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175" y="481609"/>
            <a:ext cx="2118360" cy="646430"/>
            <a:chOff x="265175" y="481609"/>
            <a:chExt cx="2118360" cy="646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75" y="481609"/>
              <a:ext cx="2118360" cy="6019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515" y="513562"/>
              <a:ext cx="1716024" cy="6141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19" y="505968"/>
              <a:ext cx="2028444" cy="5120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2419" y="505968"/>
              <a:ext cx="2028825" cy="512445"/>
            </a:xfrm>
            <a:custGeom>
              <a:avLst/>
              <a:gdLst/>
              <a:ahLst/>
              <a:cxnLst/>
              <a:rect l="l" t="t" r="r" b="b"/>
              <a:pathLst>
                <a:path w="2028825" h="512444">
                  <a:moveTo>
                    <a:pt x="0" y="0"/>
                  </a:moveTo>
                  <a:lnTo>
                    <a:pt x="1014221" y="0"/>
                  </a:lnTo>
                  <a:lnTo>
                    <a:pt x="1086660" y="643"/>
                  </a:lnTo>
                  <a:lnTo>
                    <a:pt x="1157723" y="2543"/>
                  </a:lnTo>
                  <a:lnTo>
                    <a:pt x="1227238" y="5657"/>
                  </a:lnTo>
                  <a:lnTo>
                    <a:pt x="1295035" y="9942"/>
                  </a:lnTo>
                  <a:lnTo>
                    <a:pt x="1360941" y="15354"/>
                  </a:lnTo>
                  <a:lnTo>
                    <a:pt x="1424785" y="21850"/>
                  </a:lnTo>
                  <a:lnTo>
                    <a:pt x="1486396" y="29386"/>
                  </a:lnTo>
                  <a:lnTo>
                    <a:pt x="1545602" y="37919"/>
                  </a:lnTo>
                  <a:lnTo>
                    <a:pt x="1602231" y="47406"/>
                  </a:lnTo>
                  <a:lnTo>
                    <a:pt x="1656112" y="57802"/>
                  </a:lnTo>
                  <a:lnTo>
                    <a:pt x="1707074" y="69066"/>
                  </a:lnTo>
                  <a:lnTo>
                    <a:pt x="1754944" y="81152"/>
                  </a:lnTo>
                  <a:lnTo>
                    <a:pt x="1799552" y="94019"/>
                  </a:lnTo>
                  <a:lnTo>
                    <a:pt x="1840726" y="107622"/>
                  </a:lnTo>
                  <a:lnTo>
                    <a:pt x="1878294" y="121918"/>
                  </a:lnTo>
                  <a:lnTo>
                    <a:pt x="1941926" y="152416"/>
                  </a:lnTo>
                  <a:lnTo>
                    <a:pt x="1989076" y="185166"/>
                  </a:lnTo>
                  <a:lnTo>
                    <a:pt x="2018373" y="219820"/>
                  </a:lnTo>
                  <a:lnTo>
                    <a:pt x="2028444" y="256032"/>
                  </a:lnTo>
                  <a:lnTo>
                    <a:pt x="2025897" y="274310"/>
                  </a:lnTo>
                  <a:lnTo>
                    <a:pt x="2006042" y="309786"/>
                  </a:lnTo>
                  <a:lnTo>
                    <a:pt x="1967647" y="343532"/>
                  </a:lnTo>
                  <a:lnTo>
                    <a:pt x="1912084" y="375199"/>
                  </a:lnTo>
                  <a:lnTo>
                    <a:pt x="1840726" y="404441"/>
                  </a:lnTo>
                  <a:lnTo>
                    <a:pt x="1799552" y="418044"/>
                  </a:lnTo>
                  <a:lnTo>
                    <a:pt x="1754944" y="430911"/>
                  </a:lnTo>
                  <a:lnTo>
                    <a:pt x="1707074" y="442997"/>
                  </a:lnTo>
                  <a:lnTo>
                    <a:pt x="1656112" y="454261"/>
                  </a:lnTo>
                  <a:lnTo>
                    <a:pt x="1602231" y="464657"/>
                  </a:lnTo>
                  <a:lnTo>
                    <a:pt x="1545602" y="474144"/>
                  </a:lnTo>
                  <a:lnTo>
                    <a:pt x="1486396" y="482677"/>
                  </a:lnTo>
                  <a:lnTo>
                    <a:pt x="1424785" y="490213"/>
                  </a:lnTo>
                  <a:lnTo>
                    <a:pt x="1360941" y="496709"/>
                  </a:lnTo>
                  <a:lnTo>
                    <a:pt x="1295035" y="502121"/>
                  </a:lnTo>
                  <a:lnTo>
                    <a:pt x="1227238" y="506406"/>
                  </a:lnTo>
                  <a:lnTo>
                    <a:pt x="1157723" y="509520"/>
                  </a:lnTo>
                  <a:lnTo>
                    <a:pt x="1086660" y="511420"/>
                  </a:lnTo>
                  <a:lnTo>
                    <a:pt x="1014221" y="512064"/>
                  </a:lnTo>
                  <a:lnTo>
                    <a:pt x="0" y="5120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488696"/>
            <a:ext cx="146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7" baseline="-3968" dirty="0">
                <a:solidFill>
                  <a:srgbClr val="CC0000"/>
                </a:solidFill>
              </a:rPr>
              <a:t>.</a:t>
            </a:r>
            <a:r>
              <a:rPr lang="en-US" sz="2000" spc="5" dirty="0"/>
              <a:t>Introduction</a:t>
            </a: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339" y="696468"/>
            <a:ext cx="7899660" cy="40690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9370" y="4390961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19" h="13970">
                <a:moveTo>
                  <a:pt x="45719" y="0"/>
                </a:moveTo>
                <a:lnTo>
                  <a:pt x="0" y="0"/>
                </a:lnTo>
                <a:lnTo>
                  <a:pt x="0" y="13715"/>
                </a:lnTo>
                <a:lnTo>
                  <a:pt x="45719" y="13715"/>
                </a:lnTo>
                <a:lnTo>
                  <a:pt x="45719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4850" y="1205668"/>
            <a:ext cx="8206740" cy="198451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4638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 problem statement says the main objective is to predict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whether the</a:t>
            </a:r>
            <a:r>
              <a:rPr lang="en-US" sz="1800" spc="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 has a 10-year risk of future coronary heart disease (CHD).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have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Classifier,Logistic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Regression,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Classifier,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Near Neighbor, Naive Bayes Classifier, SVM Classifier, Gradient Boosting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5150" y="468248"/>
            <a:ext cx="160528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e</a:t>
            </a:r>
            <a:r>
              <a:rPr sz="2000" spc="5" dirty="0"/>
              <a:t>s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50" y="1170316"/>
            <a:ext cx="8352790" cy="27520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73025" marR="0">
              <a:spcBef>
                <a:spcPts val="300"/>
              </a:spcBef>
              <a:spcAft>
                <a:spcPts val="0"/>
              </a:spcAf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1600" b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</a:p>
          <a:p>
            <a:pPr marL="73025" marR="126365">
              <a:spcBef>
                <a:spcPts val="9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whole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python,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collaborator.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1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visualizing:</a:t>
            </a:r>
          </a:p>
          <a:p>
            <a:pPr marL="0" marR="0">
              <a:spcBef>
                <a:spcPts val="2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5"/>
              </a:spcBef>
              <a:spcAft>
                <a:spcPts val="0"/>
              </a:spcAft>
              <a:buSzPts val="1400"/>
              <a:buFont typeface="Microsoft Sans Serif" panose="020B0604020202020204" pitchFamily="34" charset="0"/>
              <a:buChar char="●"/>
              <a:tabLst>
                <a:tab pos="46799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Pandas: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Extensively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used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to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load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and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wrangle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with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the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dataset.</a:t>
            </a:r>
            <a:endParaRPr lang="en-US" sz="11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742950" marR="0" lvl="1" indent="-285750">
              <a:spcBef>
                <a:spcPts val="45"/>
              </a:spcBef>
              <a:spcAft>
                <a:spcPts val="0"/>
              </a:spcAft>
              <a:buSzPts val="1400"/>
              <a:buFont typeface="Microsoft Sans Serif" panose="020B0604020202020204" pitchFamily="34" charset="0"/>
              <a:buChar char="●"/>
              <a:tabLst>
                <a:tab pos="46799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Matplotlib: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Used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for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visualization.</a:t>
            </a:r>
            <a:endParaRPr lang="en-US" sz="11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742950" marR="0" lvl="1" indent="-285750">
              <a:spcBef>
                <a:spcPts val="50"/>
              </a:spcBef>
              <a:spcAft>
                <a:spcPts val="0"/>
              </a:spcAft>
              <a:buSzPts val="1400"/>
              <a:buFont typeface="Microsoft Sans Serif" panose="020B0604020202020204" pitchFamily="34" charset="0"/>
              <a:buChar char="●"/>
              <a:tabLst>
                <a:tab pos="46799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Seaborn: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Used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for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visualization.</a:t>
            </a:r>
            <a:endParaRPr lang="en-US" sz="11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742950" marR="0" lvl="1" indent="-285750">
              <a:spcBef>
                <a:spcPts val="20"/>
              </a:spcBef>
              <a:spcAft>
                <a:spcPts val="0"/>
              </a:spcAft>
              <a:buSzPts val="1400"/>
              <a:buFont typeface="Microsoft Sans Serif" panose="020B0604020202020204" pitchFamily="34" charset="0"/>
              <a:buChar char="●"/>
              <a:tabLst>
                <a:tab pos="46799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Warnings: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For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filtering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and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ignoring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warnings.</a:t>
            </a:r>
            <a:endParaRPr lang="en-US" sz="11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742950" marR="0" lvl="1" indent="-285750">
              <a:spcBef>
                <a:spcPts val="25"/>
              </a:spcBef>
              <a:spcAft>
                <a:spcPts val="0"/>
              </a:spcAft>
              <a:buSzPts val="1400"/>
              <a:buFont typeface="Microsoft Sans Serif" panose="020B0604020202020204" pitchFamily="34" charset="0"/>
              <a:buChar char="●"/>
              <a:tabLst>
                <a:tab pos="467995" algn="l"/>
              </a:tabLs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Numpy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: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For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some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math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operations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predictions.</a:t>
            </a:r>
            <a:endParaRPr lang="en-US" sz="11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742950" marR="0" lvl="1" indent="-285750">
              <a:spcBef>
                <a:spcPts val="20"/>
              </a:spcBef>
              <a:spcAft>
                <a:spcPts val="0"/>
              </a:spcAft>
              <a:buSzPts val="1400"/>
              <a:buFont typeface="Microsoft Sans Serif" panose="020B0604020202020204" pitchFamily="34" charset="0"/>
              <a:buChar char="●"/>
              <a:tabLst>
                <a:tab pos="467995" algn="l"/>
              </a:tabLs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Sklearn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: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For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analysis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and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prediction.</a:t>
            </a:r>
            <a:endParaRPr lang="en-US" sz="1100" dirty="0"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20"/>
              </a:spcBef>
              <a:buSzPts val="1400"/>
              <a:buFont typeface="Microsoft Sans Serif" panose="020B0604020202020204" pitchFamily="34" charset="0"/>
              <a:buChar char="●"/>
              <a:tabLst>
                <a:tab pos="46799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Stats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models: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For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outliers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influence.</a:t>
            </a:r>
          </a:p>
          <a:p>
            <a:pPr marL="742950" marR="0" lvl="1" indent="-285750">
              <a:spcBef>
                <a:spcPts val="20"/>
              </a:spcBef>
              <a:spcAft>
                <a:spcPts val="0"/>
              </a:spcAft>
              <a:buSzPts val="1400"/>
              <a:buFont typeface="Microsoft Sans Serif" panose="020B0604020202020204" pitchFamily="34" charset="0"/>
              <a:buChar char="●"/>
              <a:tabLst>
                <a:tab pos="46799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F96A356-CCCA-EDB8-DED8-C3273DE1A804}"/>
              </a:ext>
            </a:extLst>
          </p:cNvPr>
          <p:cNvSpPr txBox="1"/>
          <p:nvPr/>
        </p:nvSpPr>
        <p:spPr>
          <a:xfrm>
            <a:off x="48768" y="285750"/>
            <a:ext cx="499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30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  <a:r>
              <a:rPr lang="en-US" sz="1800" b="1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3" name="image3.png">
            <a:extLst>
              <a:ext uri="{FF2B5EF4-FFF2-40B4-BE49-F238E27FC236}">
                <a16:creationId xmlns:a16="http://schemas.microsoft.com/office/drawing/2014/main" id="{2612357F-545A-B86B-2C27-F3D93DF8D2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" y="857250"/>
            <a:ext cx="8808719" cy="34289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9DF5F9B-C879-E65B-5B77-13369CD6F882}"/>
              </a:ext>
            </a:extLst>
          </p:cNvPr>
          <p:cNvSpPr txBox="1"/>
          <p:nvPr/>
        </p:nvSpPr>
        <p:spPr>
          <a:xfrm>
            <a:off x="2743200" y="422017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 marR="63627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3391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8EB30A67-13C5-8AEC-5DE3-8925C3203E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47750"/>
            <a:ext cx="8686800" cy="3974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861922-9B0C-AF4F-8913-9BA66174A090}"/>
              </a:ext>
            </a:extLst>
          </p:cNvPr>
          <p:cNvSpPr txBox="1"/>
          <p:nvPr/>
        </p:nvSpPr>
        <p:spPr>
          <a:xfrm>
            <a:off x="381000" y="285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Checking</a:t>
            </a:r>
            <a:r>
              <a:rPr lang="en-US" sz="1800" b="1" kern="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b="1" kern="0" spc="-5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Outliers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2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7850" y="439928"/>
            <a:ext cx="19069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t</a:t>
            </a:r>
            <a:endParaRPr sz="1600" dirty="0"/>
          </a:p>
        </p:txBody>
      </p:sp>
      <p:pic>
        <p:nvPicPr>
          <p:cNvPr id="9" name="image6.png">
            <a:extLst>
              <a:ext uri="{FF2B5EF4-FFF2-40B4-BE49-F238E27FC236}">
                <a16:creationId xmlns:a16="http://schemas.microsoft.com/office/drawing/2014/main" id="{B101C4A9-BF8A-43EE-3EB0-B64E3E0259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0"/>
            <a:ext cx="6149975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4D01CF-7D6A-B8CE-4245-6154C7AFC4E2}"/>
              </a:ext>
            </a:extLst>
          </p:cNvPr>
          <p:cNvSpPr txBox="1"/>
          <p:nvPr/>
        </p:nvSpPr>
        <p:spPr>
          <a:xfrm rot="16200000">
            <a:off x="-1859288" y="22484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26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DEA08-F3FF-6874-6A07-172FECB7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" y="819150"/>
            <a:ext cx="9144000" cy="37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3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1428</Words>
  <Application>Microsoft Office PowerPoint</Application>
  <PresentationFormat>On-screen Show (16:9)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 MT</vt:lpstr>
      <vt:lpstr>MS PGothic</vt:lpstr>
      <vt:lpstr>Roboto Bk</vt:lpstr>
      <vt:lpstr>Calibri</vt:lpstr>
      <vt:lpstr>Microsoft Sans Serif</vt:lpstr>
      <vt:lpstr>Roboto</vt:lpstr>
      <vt:lpstr>Times New Roman</vt:lpstr>
      <vt:lpstr>Verdana</vt:lpstr>
      <vt:lpstr>Wingdings</vt:lpstr>
      <vt:lpstr>Office Theme</vt:lpstr>
      <vt:lpstr>Capstone Project 03</vt:lpstr>
      <vt:lpstr>Pipeline</vt:lpstr>
      <vt:lpstr>.Introduction</vt:lpstr>
      <vt:lpstr>es</vt:lpstr>
      <vt:lpstr>PowerPoint Presentation</vt:lpstr>
      <vt:lpstr>PowerPoint Presentation</vt:lpstr>
      <vt:lpstr>PowerPoint Presentation</vt:lpstr>
      <vt:lpstr>t</vt:lpstr>
      <vt:lpstr>PowerPoint Presentation</vt:lpstr>
      <vt:lpstr>PowerPoint Presentation</vt:lpstr>
      <vt:lpstr>Correlation Heatmap: </vt:lpstr>
      <vt:lpstr>Checking for Multi Correlation  Process De</vt:lpstr>
      <vt:lpstr>PowerPoint Presentation</vt:lpstr>
      <vt:lpstr> overview</vt:lpstr>
      <vt:lpstr>PowerPoint Presentation</vt:lpstr>
      <vt:lpstr>PowerPoint Presentation</vt:lpstr>
      <vt:lpstr> </vt:lpstr>
      <vt:lpstr>PowerPoint Presentation</vt:lpstr>
      <vt:lpstr>1. Logistic Regression </vt:lpstr>
      <vt:lpstr>PowerPoint Presentation</vt:lpstr>
      <vt:lpstr>3. K-Neighbor Classiﬁer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– 4  Zomato Restaurant Clustering And Sentiment Analysis  Presented By -:  Ashish Gupta &amp; Divakar Kumar  Data Science Trainee, Almabetter  Cohort Shivalik  </dc:title>
  <cp:lastModifiedBy>Rahul Chauhan</cp:lastModifiedBy>
  <cp:revision>2</cp:revision>
  <dcterms:created xsi:type="dcterms:W3CDTF">2022-11-03T07:21:35Z</dcterms:created>
  <dcterms:modified xsi:type="dcterms:W3CDTF">2022-11-05T16:28:36Z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2022-11-03T00:00:00Z</vt:filetime>
  </property>
</Properties>
</file>