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4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CA44-5A9E-4A8D-B91D-D9677D8210D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D39B-40E2-4273-A235-F1E0181185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15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CA44-5A9E-4A8D-B91D-D9677D8210D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D39B-40E2-4273-A235-F1E018118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0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CA44-5A9E-4A8D-B91D-D9677D8210D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D39B-40E2-4273-A235-F1E018118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CA44-5A9E-4A8D-B91D-D9677D8210D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D39B-40E2-4273-A235-F1E018118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2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CA44-5A9E-4A8D-B91D-D9677D8210D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D39B-40E2-4273-A235-F1E0181185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40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CA44-5A9E-4A8D-B91D-D9677D8210D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D39B-40E2-4273-A235-F1E018118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6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CA44-5A9E-4A8D-B91D-D9677D8210D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D39B-40E2-4273-A235-F1E018118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6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CA44-5A9E-4A8D-B91D-D9677D8210D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D39B-40E2-4273-A235-F1E018118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CA44-5A9E-4A8D-B91D-D9677D8210D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D39B-40E2-4273-A235-F1E018118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0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4CECA44-5A9E-4A8D-B91D-D9677D8210D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91D39B-40E2-4273-A235-F1E018118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6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CA44-5A9E-4A8D-B91D-D9677D8210D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D39B-40E2-4273-A235-F1E018118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9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CECA44-5A9E-4A8D-B91D-D9677D8210D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91D39B-40E2-4273-A235-F1E01811853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60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ADA7-D6FE-B1EB-589F-0D25A1A7F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5299"/>
          </a:xfrm>
        </p:spPr>
        <p:txBody>
          <a:bodyPr>
            <a:normAutofit/>
          </a:bodyPr>
          <a:lstStyle/>
          <a:p>
            <a:pPr algn="ctr"/>
            <a:r>
              <a:rPr lang="en-US" u="sng" dirty="0"/>
              <a:t>New York City Taxi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B3163-8DD8-D4BD-B0B5-5D822C7CC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en-US" b="1" u="sng" dirty="0"/>
              <a:t>Submitted by :</a:t>
            </a:r>
          </a:p>
          <a:p>
            <a:pPr algn="r"/>
            <a:r>
              <a:rPr lang="en-US" b="1" u="sng" dirty="0"/>
              <a:t>Rahul </a:t>
            </a:r>
            <a:r>
              <a:rPr lang="en-US" b="1" u="sng" dirty="0" err="1"/>
              <a:t>chhabra</a:t>
            </a:r>
            <a:br>
              <a:rPr lang="en-US" b="1" u="sng" dirty="0"/>
            </a:br>
            <a:r>
              <a:rPr lang="en-US" b="1" u="sng" dirty="0"/>
              <a:t>000933841</a:t>
            </a:r>
          </a:p>
        </p:txBody>
      </p:sp>
    </p:spTree>
    <p:extLst>
      <p:ext uri="{BB962C8B-B14F-4D97-AF65-F5344CB8AC3E}">
        <p14:creationId xmlns:p14="http://schemas.microsoft.com/office/powerpoint/2010/main" val="1321466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69EA1F-56C6-3A59-28B6-58DBCEF1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3851764"/>
          </a:xfrm>
        </p:spPr>
        <p:txBody>
          <a:bodyPr/>
          <a:lstStyle/>
          <a:p>
            <a:pPr algn="ctr"/>
            <a:r>
              <a:rPr lang="en-US" b="1" u="sng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1236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A314E-562E-DE4F-9B0D-DD7359C85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DAF79-4688-3B51-2204-04428B2C5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To explore and analyze the NYC Taxi dataset.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Understand patterns in taxi usage across time, locations, and fares.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Identify key insights to improve transportation planning or business strategy.</a:t>
            </a:r>
          </a:p>
        </p:txBody>
      </p:sp>
    </p:spTree>
    <p:extLst>
      <p:ext uri="{BB962C8B-B14F-4D97-AF65-F5344CB8AC3E}">
        <p14:creationId xmlns:p14="http://schemas.microsoft.com/office/powerpoint/2010/main" val="380105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FD3B0-4A8C-177C-6547-CB432467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0A19D-9383-BF43-A725-7A0958677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Source:</a:t>
            </a:r>
            <a:r>
              <a:rPr lang="en-US" dirty="0"/>
              <a:t> NYC Taxi &amp; Limousine Commission (TLC)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Period:</a:t>
            </a:r>
            <a:r>
              <a:rPr lang="en-US" dirty="0"/>
              <a:t> January 2015 (sample shown)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Size:</a:t>
            </a:r>
            <a:r>
              <a:rPr lang="en-US" dirty="0"/>
              <a:t> 50+ columns, millions of rows in full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3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A75F-0CB9-8CA9-100F-C326FC56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Power BI Dashboard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056FDB2-7D96-BB06-AEC7-B3756C0F8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168" y="1959510"/>
            <a:ext cx="10147838" cy="3343742"/>
          </a:xfrm>
        </p:spPr>
      </p:pic>
    </p:spTree>
    <p:extLst>
      <p:ext uri="{BB962C8B-B14F-4D97-AF65-F5344CB8AC3E}">
        <p14:creationId xmlns:p14="http://schemas.microsoft.com/office/powerpoint/2010/main" val="1598742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710A0-7C4C-81C5-4BB7-EF04BA0EF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/>
              <a:t>Number of travelers and distance traveled?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57A62-6279-8EFF-6ABD-2D1A703F3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6832" y="1845734"/>
            <a:ext cx="4029645" cy="395175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5CAA85-8896-F45A-B1BA-6A8BF5156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401" y="1845734"/>
            <a:ext cx="6109198" cy="395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8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396E-8E24-1C18-FAD8-375677C61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What are the preferred payment methods for NYC Taxi drivers?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6A38-BBF9-DA28-FC17-9DAC3338A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133.18M (69.14%) Apple pay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58.85M (30.55%) Credit/Debit Card direct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0.46M (0.24%) Cash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66A68A-9796-A383-C258-991751995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375" y="2686639"/>
            <a:ext cx="6150484" cy="349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0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5834B-AA57-686F-E560-B4AF43AA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What is the proportion of taxi used day wise?</a:t>
            </a:r>
            <a:r>
              <a:rPr lang="en-US" b="1" dirty="0"/>
              <a:t>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1D6091-907A-97B0-C730-7BA5660A3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715" y="1846263"/>
            <a:ext cx="8967349" cy="4022725"/>
          </a:xfrm>
        </p:spPr>
      </p:pic>
    </p:spTree>
    <p:extLst>
      <p:ext uri="{BB962C8B-B14F-4D97-AF65-F5344CB8AC3E}">
        <p14:creationId xmlns:p14="http://schemas.microsoft.com/office/powerpoint/2010/main" val="3359894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8F4C6-7BBA-2238-1723-9A85AEBB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/>
              <a:t>When do people tend to tip more and what is there minimum distance travelled?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C7397-6772-D441-A805-8E2D642EB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Most trips are short (Under 3 miles)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Majority of users pay with Online mode(Apple Pay).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Tip percentages are higher during peak hours.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B3400D-1CA3-6A56-7538-FC1D30EE9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984" y="3429000"/>
            <a:ext cx="3229426" cy="13622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B7BEFD-028F-509B-EDC9-570A23074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700019"/>
            <a:ext cx="2353003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55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4E1B-F85C-5839-2123-38E95FA3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How can transportation or business strategies be improved using this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0D681-F24C-028F-584B-40D74FF53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Short trip dominance could inform micro transit solutions or pricing models.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High Digital payment usage can guide investment in app-based taxi services.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Peak hours tripping patterns could help with driver incentive plans or surge pricing models.</a:t>
            </a:r>
          </a:p>
        </p:txBody>
      </p:sp>
    </p:spTree>
    <p:extLst>
      <p:ext uri="{BB962C8B-B14F-4D97-AF65-F5344CB8AC3E}">
        <p14:creationId xmlns:p14="http://schemas.microsoft.com/office/powerpoint/2010/main" val="28772409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</TotalTime>
  <Words>226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New York City Taxi dataset</vt:lpstr>
      <vt:lpstr>Objective</vt:lpstr>
      <vt:lpstr>Dataset Overview</vt:lpstr>
      <vt:lpstr>Power BI Dashboard</vt:lpstr>
      <vt:lpstr>Number of travelers and distance traveled?</vt:lpstr>
      <vt:lpstr>What are the preferred payment methods for NYC Taxi drivers?</vt:lpstr>
      <vt:lpstr>What is the proportion of taxi used day wise? </vt:lpstr>
      <vt:lpstr>When do people tend to tip more and what is there minimum distance travelled?</vt:lpstr>
      <vt:lpstr>How can transportation or business strategies be improved using this data?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15</cp:revision>
  <dcterms:created xsi:type="dcterms:W3CDTF">2025-04-21T21:56:44Z</dcterms:created>
  <dcterms:modified xsi:type="dcterms:W3CDTF">2025-04-23T22:30:49Z</dcterms:modified>
</cp:coreProperties>
</file>