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9" r:id="rId3"/>
    <p:sldId id="307" r:id="rId4"/>
    <p:sldId id="308" r:id="rId5"/>
    <p:sldId id="309" r:id="rId6"/>
    <p:sldId id="310" r:id="rId7"/>
    <p:sldId id="311" r:id="rId8"/>
    <p:sldId id="306" r:id="rId9"/>
    <p:sldId id="312" r:id="rId10"/>
  </p:sldIdLst>
  <p:sldSz cx="9144000" cy="5143500" type="screen16x9"/>
  <p:notesSz cx="6858000" cy="9144000"/>
  <p:embeddedFontLst>
    <p:embeddedFont>
      <p:font typeface="Alexandria Light" panose="020B0604020202020204" charset="-78"/>
      <p:regular r:id="rId12"/>
      <p:bold r:id="rId13"/>
    </p:embeddedFont>
    <p:embeddedFont>
      <p:font typeface="Anek Gurmukhi ExtraBold" panose="020B0604020202020204" charset="0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7E583-177A-48CF-91A8-048263730776}">
  <a:tblStyle styleId="{C497E583-177A-48CF-91A8-0482637307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738ad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b738ad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0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42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29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36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8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7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21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693800" y="1318675"/>
            <a:ext cx="3763800" cy="19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8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7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8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5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ctrTitle"/>
          </p:nvPr>
        </p:nvSpPr>
        <p:spPr>
          <a:xfrm>
            <a:off x="851110" y="1264069"/>
            <a:ext cx="4352261" cy="198389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A.S.U.R</a:t>
            </a:r>
            <a:br>
              <a:rPr lang="en" dirty="0"/>
            </a:br>
            <a:r>
              <a:rPr lang="en" sz="1800" dirty="0"/>
              <a:t>(Anonymous System For User Reporting)</a:t>
            </a:r>
            <a:endParaRPr sz="47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1"/>
          </p:nvPr>
        </p:nvSpPr>
        <p:spPr>
          <a:xfrm>
            <a:off x="711199" y="3840474"/>
            <a:ext cx="6574939" cy="702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Unleash the power of Anonymity for a Safer Tomorrow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Theme: Blockchain And Cyber Security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8" name="Picture 4" descr="Dark Web Hooded Hacker Stock Photo - Download Image Now - Computer Hacker,  Computer Crime, Dark Web - iStock">
            <a:extLst>
              <a:ext uri="{FF2B5EF4-FFF2-40B4-BE49-F238E27FC236}">
                <a16:creationId xmlns:a16="http://schemas.microsoft.com/office/drawing/2014/main" id="{2D522458-1C45-3E78-CA3F-35C7C7AA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80" y="1821627"/>
            <a:ext cx="2692525" cy="150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98"/>
    </mc:Choice>
    <mc:Fallback>
      <p:transition spd="slow" advTm="157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215174" y="686082"/>
            <a:ext cx="4846025" cy="707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PROBLEM STATEMENT</a:t>
            </a:r>
            <a:endParaRPr sz="2800"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988996" y="3048001"/>
            <a:ext cx="6696318" cy="1273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800" dirty="0"/>
              <a:t>Develop a System to monitor and track activities being carried out on dark web or using various cryptocurrencies under the umbrella of anonymity.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50" name="Picture 2" descr="Is the Dark Web Dangerous? What you need to know">
            <a:extLst>
              <a:ext uri="{FF2B5EF4-FFF2-40B4-BE49-F238E27FC236}">
                <a16:creationId xmlns:a16="http://schemas.microsoft.com/office/drawing/2014/main" id="{0B2DBE5F-3C67-B5B2-C3BE-10C3CDDB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80" y="1480729"/>
            <a:ext cx="2216667" cy="147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7"/>
    </mc:Choice>
    <mc:Fallback>
      <p:transition spd="slow" advTm="70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215174" y="686082"/>
            <a:ext cx="4846025" cy="707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AIM</a:t>
            </a:r>
            <a:endParaRPr sz="2800"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959968" y="1807029"/>
            <a:ext cx="6362489" cy="1465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</a:rPr>
              <a:t>To create a secure and anonymous tip reporting system on the dark web where users can report illicit activities to the government, with rewards for valid tips and penalties for false reports.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7091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1"/>
    </mc:Choice>
    <mc:Fallback>
      <p:transition spd="slow" advTm="162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215174" y="686082"/>
            <a:ext cx="4846025" cy="707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OUR SOLUTION</a:t>
            </a:r>
            <a:endParaRPr sz="2800"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959968" y="1807029"/>
            <a:ext cx="6660032" cy="2757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Our Solution is a revolution in Anonymous Reporting on dark web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We plan to develop a platform(website) which users can access through the TOR network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Any user can report any illicit activity anonymously through our website and this information would be sent securely to verified authorities.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639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37"/>
    </mc:Choice>
    <mc:Fallback>
      <p:transition spd="slow" advTm="173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215174" y="686082"/>
            <a:ext cx="4846025" cy="707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OUR SOLUTION</a:t>
            </a:r>
            <a:endParaRPr sz="2800"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959968" y="1807029"/>
            <a:ext cx="6660032" cy="2757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2"/>
                </a:solidFill>
              </a:rPr>
              <a:t>Further if the tip is found to be true, the anonymous user would be eligible for rewards in the form of cryptocurrency!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This idea sets our solution apart because users on dark web are always on the hunt to earn cryptocurrencies such as bitcoin. Hence this system will work as a win-win for both parties.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7263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6"/>
    </mc:Choice>
    <mc:Fallback>
      <p:transition spd="slow" advTm="33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215174" y="686082"/>
            <a:ext cx="4846025" cy="707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What about false reports?</a:t>
            </a:r>
            <a:endParaRPr sz="2800"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959968" y="1807029"/>
            <a:ext cx="6660032" cy="2757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To avoid false information reporting that might potentially misguide authorities, we are implementing an additional feature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2"/>
                </a:solidFill>
              </a:rPr>
              <a:t>Any anonymous reporter must first pledge some </a:t>
            </a:r>
            <a:r>
              <a:rPr lang="en-IN" sz="1800" dirty="0"/>
              <a:t>amount in the form of cryptocurrency.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2"/>
                </a:solidFill>
              </a:rPr>
              <a:t>This amount will be lost if information reported is false</a:t>
            </a:r>
            <a:r>
              <a:rPr lang="en-IN" sz="1800" dirty="0"/>
              <a:t>( Somewhat like the proof of stake in Blockchain Consensus Mechanism).</a:t>
            </a:r>
            <a:endParaRPr lang="en-IN" sz="18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109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23"/>
    </mc:Choice>
    <mc:Fallback>
      <p:transition spd="slow" advTm="144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title"/>
          </p:nvPr>
        </p:nvSpPr>
        <p:spPr>
          <a:xfrm>
            <a:off x="2693799" y="650932"/>
            <a:ext cx="4047963" cy="26063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WHO WILL REPORT IF THERE ARE ONLY SCAMMERS AND HACKERS ON THE DARK WEB?</a:t>
            </a:r>
            <a:endParaRPr sz="2800" dirty="0"/>
          </a:p>
        </p:txBody>
      </p:sp>
      <p:cxnSp>
        <p:nvCxnSpPr>
          <p:cNvPr id="394" name="Google Shape;394;p4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42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74" name="Picture 2" descr="How to Browse the Dark Web If You're Shady (or Just Curious)">
            <a:extLst>
              <a:ext uri="{FF2B5EF4-FFF2-40B4-BE49-F238E27FC236}">
                <a16:creationId xmlns:a16="http://schemas.microsoft.com/office/drawing/2014/main" id="{0C9D865C-E1AB-96BC-9E82-09826855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16" y="2928211"/>
            <a:ext cx="2566907" cy="14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Dangers of Hacking and What a Hacker Can Do to Your Computer? | by  Sravan Cynixit | Quick Code | Medium">
            <a:extLst>
              <a:ext uri="{FF2B5EF4-FFF2-40B4-BE49-F238E27FC236}">
                <a16:creationId xmlns:a16="http://schemas.microsoft.com/office/drawing/2014/main" id="{F956BAC8-E94A-DB2C-A4E5-EF747D7A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79" y="2906412"/>
            <a:ext cx="2114874" cy="158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0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62"/>
    </mc:Choice>
    <mc:Fallback>
      <p:transition spd="slow" advTm="426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215174" y="686082"/>
            <a:ext cx="4846025" cy="707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USERS OF DARK WEB</a:t>
            </a:r>
            <a:endParaRPr sz="2800"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872881" y="1473200"/>
            <a:ext cx="7496204" cy="3114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 dirty="0">
                <a:solidFill>
                  <a:schemeClr val="bg2"/>
                </a:solidFill>
                <a:effectLst/>
              </a:rPr>
              <a:t>Only Approximately </a:t>
            </a:r>
            <a:r>
              <a:rPr lang="en-US" b="1" i="0" u="none" strike="noStrike" dirty="0">
                <a:solidFill>
                  <a:schemeClr val="bg2"/>
                </a:solidFill>
                <a:effectLst/>
              </a:rPr>
              <a:t>6.7% of global users</a:t>
            </a:r>
            <a:r>
              <a:rPr lang="en-US" b="1" i="0" dirty="0">
                <a:solidFill>
                  <a:schemeClr val="bg2"/>
                </a:solidFill>
                <a:effectLst/>
              </a:rPr>
              <a:t> use the dark web for illicit activities 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</a:rPr>
              <a:t>such as sharing malware, distributing child abuse content, or selling illegal 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</a:rPr>
              <a:t>Substances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0" i="0" dirty="0">
                <a:solidFill>
                  <a:schemeClr val="bg2"/>
                </a:solidFill>
                <a:effectLst/>
              </a:rPr>
              <a:t>Or weapons. 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</a:rPr>
              <a:t>Tor counts a whopping two million active users in 2022.</a:t>
            </a:r>
          </a:p>
          <a:p>
            <a:r>
              <a:rPr lang="en-IN" b="0" i="0" dirty="0">
                <a:solidFill>
                  <a:schemeClr val="bg2"/>
                </a:solidFill>
                <a:effectLst/>
              </a:rPr>
              <a:t>Types of users include: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1. Privacy Advocates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2. Ethical Hackers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3. Cyber Criminals/Hacktivists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4. Cryptocurrency Enthusiasts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5. Extremists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6. Government Agencies</a:t>
            </a:r>
            <a:endParaRPr lang="en-IN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872881" y="649792"/>
            <a:ext cx="1209920" cy="957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0865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99"/>
    </mc:Choice>
    <mc:Fallback>
      <p:transition spd="slow" advTm="1309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300415" y="690564"/>
            <a:ext cx="4937294" cy="1044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Users who would be willing to report for rewards</a:t>
            </a:r>
            <a:endParaRPr sz="2800"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959968" y="1807029"/>
            <a:ext cx="6660032" cy="2757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Whistleblowers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Ethical Hackers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White Hat Hackers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Competing Criminals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Skilled Journalists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8492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15"/>
    </mc:Choice>
    <mc:Fallback>
      <p:transition spd="slow" advTm="8115"/>
    </mc:Fallback>
  </mc:AlternateContent>
</p:sld>
</file>

<file path=ppt/theme/theme1.xml><?xml version="1.0" encoding="utf-8"?>
<a:theme xmlns:a="http://schemas.openxmlformats.org/drawingml/2006/main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379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Anek Gurmukhi ExtraBold</vt:lpstr>
      <vt:lpstr>Alexandria Light</vt:lpstr>
      <vt:lpstr>Arial</vt:lpstr>
      <vt:lpstr>Detecting Cyber Attacks Thesis Defense by Slidesgo</vt:lpstr>
      <vt:lpstr>A.S.U.R (Anonymous System For User Reporting)</vt:lpstr>
      <vt:lpstr>PROBLEM STATEMENT</vt:lpstr>
      <vt:lpstr>AIM</vt:lpstr>
      <vt:lpstr>OUR SOLUTION</vt:lpstr>
      <vt:lpstr>OUR SOLUTION</vt:lpstr>
      <vt:lpstr>What about false reports?</vt:lpstr>
      <vt:lpstr>WHO WILL REPORT IF THERE ARE ONLY SCAMMERS AND HACKERS ON THE DARK WEB?</vt:lpstr>
      <vt:lpstr>USERS OF DARK WEB</vt:lpstr>
      <vt:lpstr>Users who would be willing to report for rewards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A.S.U.R (Anonymous System For User Reporting)</dc:title>
  <dc:creator>Rahul</dc:creator>
  <cp:lastModifiedBy>Rahul Deepa</cp:lastModifiedBy>
  <cp:revision>5</cp:revision>
  <dcterms:modified xsi:type="dcterms:W3CDTF">2023-10-09T15:59:31Z</dcterms:modified>
</cp:coreProperties>
</file>