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9C89F04-D788-402F-95B8-03DDD1DB652F}" type="datetimeFigureOut">
              <a:rPr lang="en-IN" smtClean="0"/>
              <a:pPr/>
              <a:t>02-03-2020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534AA0-C2CC-4398-A190-9DCC7A68EE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C89F04-D788-402F-95B8-03DDD1DB652F}" type="datetimeFigureOut">
              <a:rPr lang="en-IN" smtClean="0"/>
              <a:pPr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534AA0-C2CC-4398-A190-9DCC7A68EE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C89F04-D788-402F-95B8-03DDD1DB652F}" type="datetimeFigureOut">
              <a:rPr lang="en-IN" smtClean="0"/>
              <a:pPr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534AA0-C2CC-4398-A190-9DCC7A68EE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C89F04-D788-402F-95B8-03DDD1DB652F}" type="datetimeFigureOut">
              <a:rPr lang="en-IN" smtClean="0"/>
              <a:pPr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534AA0-C2CC-4398-A190-9DCC7A68EEF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211669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Slides by </a:t>
            </a:r>
          </a:p>
          <a:p>
            <a:r>
              <a:rPr lang="en-IN" dirty="0" smtClean="0"/>
              <a:t>Rahul Dokania </a:t>
            </a:r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C89F04-D788-402F-95B8-03DDD1DB652F}" type="datetimeFigureOut">
              <a:rPr lang="en-IN" smtClean="0"/>
              <a:pPr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534AA0-C2CC-4398-A190-9DCC7A68EEF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C89F04-D788-402F-95B8-03DDD1DB652F}" type="datetimeFigureOut">
              <a:rPr lang="en-IN" smtClean="0"/>
              <a:pPr/>
              <a:t>02-03-2020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534AA0-C2CC-4398-A190-9DCC7A68EEF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C89F04-D788-402F-95B8-03DDD1DB652F}" type="datetimeFigureOut">
              <a:rPr lang="en-IN" smtClean="0"/>
              <a:pPr/>
              <a:t>02-03-2020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534AA0-C2CC-4398-A190-9DCC7A68EE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C89F04-D788-402F-95B8-03DDD1DB652F}" type="datetimeFigureOut">
              <a:rPr lang="en-IN" smtClean="0"/>
              <a:pPr/>
              <a:t>02-03-2020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534AA0-C2CC-4398-A190-9DCC7A68EEF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C89F04-D788-402F-95B8-03DDD1DB652F}" type="datetimeFigureOut">
              <a:rPr lang="en-IN" smtClean="0"/>
              <a:pPr/>
              <a:t>02-03-2020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534AA0-C2CC-4398-A190-9DCC7A68EE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9C89F04-D788-402F-95B8-03DDD1DB652F}" type="datetimeFigureOut">
              <a:rPr lang="en-IN" smtClean="0"/>
              <a:pPr/>
              <a:t>02-03-2020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534AA0-C2CC-4398-A190-9DCC7A68EE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9C89F04-D788-402F-95B8-03DDD1DB652F}" type="datetimeFigureOut">
              <a:rPr lang="en-IN" smtClean="0"/>
              <a:pPr/>
              <a:t>02-03-2020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534AA0-C2CC-4398-A190-9DCC7A68EEF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9C89F04-D788-402F-95B8-03DDD1DB652F}" type="datetimeFigureOut">
              <a:rPr lang="en-IN" smtClean="0"/>
              <a:pPr/>
              <a:t>02-03-2020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4534AA0-C2CC-4398-A190-9DCC7A68EEF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7200" dirty="0" smtClean="0"/>
              <a:t>Deep Learning and CNN</a:t>
            </a:r>
            <a:endParaRPr lang="en-IN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Cat v/s Dog Classification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l2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504" y="692696"/>
            <a:ext cx="8892480" cy="50037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l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2373" b="13389"/>
          <a:stretch>
            <a:fillRect/>
          </a:stretch>
        </p:blipFill>
        <p:spPr>
          <a:xfrm>
            <a:off x="0" y="0"/>
            <a:ext cx="9036496" cy="5788024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l3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11560" y="908720"/>
            <a:ext cx="8190058" cy="460851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l4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5536" y="692696"/>
            <a:ext cx="8318025" cy="468051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l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548680"/>
            <a:ext cx="8318027" cy="468052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l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692696"/>
            <a:ext cx="7848872" cy="441652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l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196752"/>
            <a:ext cx="8190056" cy="4608511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</TotalTime>
  <Words>8</Words>
  <Application>Microsoft Office PowerPoint</Application>
  <PresentationFormat>On-screen Show (4:3)</PresentationFormat>
  <Paragraphs>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Deep Learning and CNN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and CNN</dc:title>
  <dc:creator>Rahul Dokania</dc:creator>
  <cp:lastModifiedBy>Rahul Dokania</cp:lastModifiedBy>
  <cp:revision>4</cp:revision>
  <dcterms:created xsi:type="dcterms:W3CDTF">2020-03-01T14:55:12Z</dcterms:created>
  <dcterms:modified xsi:type="dcterms:W3CDTF">2020-03-02T05:20:52Z</dcterms:modified>
</cp:coreProperties>
</file>