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3" r:id="rId5"/>
    <p:sldId id="264" r:id="rId6"/>
    <p:sldId id="259" r:id="rId7"/>
    <p:sldId id="260" r:id="rId8"/>
    <p:sldId id="262" r:id="rId9"/>
    <p:sldId id="265" r:id="rId10"/>
    <p:sldId id="266" r:id="rId11"/>
    <p:sldId id="267" r:id="rId12"/>
    <p:sldId id="268" r:id="rId13"/>
    <p:sldId id="269"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22528-D3D1-4B36-AB5E-F8386B6797F4}" v="457" dt="2021-12-04T11:37:14.651"/>
    <p1510:client id="{97FDD1DC-4DAC-5810-6341-212940C833FF}" v="2882" dt="2021-12-05T03:45:52.603"/>
    <p1510:client id="{B86C5E03-2C4C-9DBC-C905-799600628DF0}" v="619" dt="2021-12-05T04:12:21.831"/>
    <p1510:client id="{F19FB5FC-6D8D-16D0-2EFD-236482DC697C}" v="73" dt="2021-12-05T04:48:41.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G" userId="S::rgodugup@stevens.edu::90de585e-de65-441b-8aa5-96359dbb702d" providerId="AD" clId="Web-{97FDD1DC-4DAC-5810-6341-212940C833FF}"/>
    <pc:docChg chg="addSld delSld modSld">
      <pc:chgData name="Rahul G" userId="S::rgodugup@stevens.edu::90de585e-de65-441b-8aa5-96359dbb702d" providerId="AD" clId="Web-{97FDD1DC-4DAC-5810-6341-212940C833FF}" dt="2021-12-05T03:45:52.603" v="3264" actId="20577"/>
      <pc:docMkLst>
        <pc:docMk/>
      </pc:docMkLst>
      <pc:sldChg chg="modSp">
        <pc:chgData name="Rahul G" userId="S::rgodugup@stevens.edu::90de585e-de65-441b-8aa5-96359dbb702d" providerId="AD" clId="Web-{97FDD1DC-4DAC-5810-6341-212940C833FF}" dt="2021-12-04T21:02:08.525" v="0" actId="20577"/>
        <pc:sldMkLst>
          <pc:docMk/>
          <pc:sldMk cId="109857222" sldId="256"/>
        </pc:sldMkLst>
        <pc:spChg chg="mod">
          <ac:chgData name="Rahul G" userId="S::rgodugup@stevens.edu::90de585e-de65-441b-8aa5-96359dbb702d" providerId="AD" clId="Web-{97FDD1DC-4DAC-5810-6341-212940C833FF}" dt="2021-12-04T21:02:08.525" v="0" actId="20577"/>
          <ac:spMkLst>
            <pc:docMk/>
            <pc:sldMk cId="109857222" sldId="256"/>
            <ac:spMk id="2" creationId="{00000000-0000-0000-0000-000000000000}"/>
          </ac:spMkLst>
        </pc:spChg>
      </pc:sldChg>
      <pc:sldChg chg="modSp modNotes">
        <pc:chgData name="Rahul G" userId="S::rgodugup@stevens.edu::90de585e-de65-441b-8aa5-96359dbb702d" providerId="AD" clId="Web-{97FDD1DC-4DAC-5810-6341-212940C833FF}" dt="2021-12-05T01:51:04.167" v="1253"/>
        <pc:sldMkLst>
          <pc:docMk/>
          <pc:sldMk cId="2956524902" sldId="258"/>
        </pc:sldMkLst>
        <pc:spChg chg="mod">
          <ac:chgData name="Rahul G" userId="S::rgodugup@stevens.edu::90de585e-de65-441b-8aa5-96359dbb702d" providerId="AD" clId="Web-{97FDD1DC-4DAC-5810-6341-212940C833FF}" dt="2021-12-04T22:36:42.159" v="411" actId="20577"/>
          <ac:spMkLst>
            <pc:docMk/>
            <pc:sldMk cId="2956524902" sldId="258"/>
            <ac:spMk id="3" creationId="{22E8AD10-4DAB-4A6D-BD25-1E28EB737872}"/>
          </ac:spMkLst>
        </pc:spChg>
      </pc:sldChg>
      <pc:sldChg chg="modSp modNotes">
        <pc:chgData name="Rahul G" userId="S::rgodugup@stevens.edu::90de585e-de65-441b-8aa5-96359dbb702d" providerId="AD" clId="Web-{97FDD1DC-4DAC-5810-6341-212940C833FF}" dt="2021-12-05T01:59:49.398" v="1277"/>
        <pc:sldMkLst>
          <pc:docMk/>
          <pc:sldMk cId="2297545170" sldId="259"/>
        </pc:sldMkLst>
        <pc:spChg chg="mod">
          <ac:chgData name="Rahul G" userId="S::rgodugup@stevens.edu::90de585e-de65-441b-8aa5-96359dbb702d" providerId="AD" clId="Web-{97FDD1DC-4DAC-5810-6341-212940C833FF}" dt="2021-12-05T01:40:32.946" v="1158" actId="20577"/>
          <ac:spMkLst>
            <pc:docMk/>
            <pc:sldMk cId="2297545170" sldId="259"/>
            <ac:spMk id="3" creationId="{EF8AE62A-6460-4B70-B53B-2A34DDC8C05B}"/>
          </ac:spMkLst>
        </pc:spChg>
      </pc:sldChg>
      <pc:sldChg chg="delSp modSp modNotes">
        <pc:chgData name="Rahul G" userId="S::rgodugup@stevens.edu::90de585e-de65-441b-8aa5-96359dbb702d" providerId="AD" clId="Web-{97FDD1DC-4DAC-5810-6341-212940C833FF}" dt="2021-12-05T02:49:16.304" v="1952" actId="20577"/>
        <pc:sldMkLst>
          <pc:docMk/>
          <pc:sldMk cId="2806619584" sldId="260"/>
        </pc:sldMkLst>
        <pc:spChg chg="del mod">
          <ac:chgData name="Rahul G" userId="S::rgodugup@stevens.edu::90de585e-de65-441b-8aa5-96359dbb702d" providerId="AD" clId="Web-{97FDD1DC-4DAC-5810-6341-212940C833FF}" dt="2021-12-05T02:48:56.069" v="1948"/>
          <ac:spMkLst>
            <pc:docMk/>
            <pc:sldMk cId="2806619584" sldId="260"/>
            <ac:spMk id="2" creationId="{A133B59F-6F8C-4DB3-8857-6CE5DEBE9E36}"/>
          </ac:spMkLst>
        </pc:spChg>
        <pc:spChg chg="mod">
          <ac:chgData name="Rahul G" userId="S::rgodugup@stevens.edu::90de585e-de65-441b-8aa5-96359dbb702d" providerId="AD" clId="Web-{97FDD1DC-4DAC-5810-6341-212940C833FF}" dt="2021-12-05T02:49:16.304" v="1952" actId="20577"/>
          <ac:spMkLst>
            <pc:docMk/>
            <pc:sldMk cId="2806619584" sldId="260"/>
            <ac:spMk id="3" creationId="{FD2715C4-416D-4302-8E01-BCB7E49BF56B}"/>
          </ac:spMkLst>
        </pc:spChg>
      </pc:sldChg>
      <pc:sldChg chg="modSp">
        <pc:chgData name="Rahul G" userId="S::rgodugup@stevens.edu::90de585e-de65-441b-8aa5-96359dbb702d" providerId="AD" clId="Web-{97FDD1DC-4DAC-5810-6341-212940C833FF}" dt="2021-12-05T03:45:52.603" v="3264" actId="20577"/>
        <pc:sldMkLst>
          <pc:docMk/>
          <pc:sldMk cId="1615935576" sldId="261"/>
        </pc:sldMkLst>
        <pc:spChg chg="mod">
          <ac:chgData name="Rahul G" userId="S::rgodugup@stevens.edu::90de585e-de65-441b-8aa5-96359dbb702d" providerId="AD" clId="Web-{97FDD1DC-4DAC-5810-6341-212940C833FF}" dt="2021-12-05T03:44:53.445" v="3246" actId="14100"/>
          <ac:spMkLst>
            <pc:docMk/>
            <pc:sldMk cId="1615935576" sldId="261"/>
            <ac:spMk id="2" creationId="{FF4228A1-E8F9-4376-B80C-5BF38B91DE4E}"/>
          </ac:spMkLst>
        </pc:spChg>
        <pc:spChg chg="mod">
          <ac:chgData name="Rahul G" userId="S::rgodugup@stevens.edu::90de585e-de65-441b-8aa5-96359dbb702d" providerId="AD" clId="Web-{97FDD1DC-4DAC-5810-6341-212940C833FF}" dt="2021-12-05T03:45:52.603" v="3264" actId="20577"/>
          <ac:spMkLst>
            <pc:docMk/>
            <pc:sldMk cId="1615935576" sldId="261"/>
            <ac:spMk id="3" creationId="{D44B55C1-FB96-4C8F-9FED-C69F8FC65082}"/>
          </ac:spMkLst>
        </pc:spChg>
      </pc:sldChg>
      <pc:sldChg chg="modSp">
        <pc:chgData name="Rahul G" userId="S::rgodugup@stevens.edu::90de585e-de65-441b-8aa5-96359dbb702d" providerId="AD" clId="Web-{97FDD1DC-4DAC-5810-6341-212940C833FF}" dt="2021-12-05T03:07:27.189" v="2329" actId="20577"/>
        <pc:sldMkLst>
          <pc:docMk/>
          <pc:sldMk cId="2045706370" sldId="262"/>
        </pc:sldMkLst>
        <pc:spChg chg="mod">
          <ac:chgData name="Rahul G" userId="S::rgodugup@stevens.edu::90de585e-de65-441b-8aa5-96359dbb702d" providerId="AD" clId="Web-{97FDD1DC-4DAC-5810-6341-212940C833FF}" dt="2021-12-05T03:07:27.189" v="2329" actId="20577"/>
          <ac:spMkLst>
            <pc:docMk/>
            <pc:sldMk cId="2045706370" sldId="262"/>
            <ac:spMk id="3" creationId="{2D61F950-3B55-49CE-ADDD-52C665F6E317}"/>
          </ac:spMkLst>
        </pc:spChg>
      </pc:sldChg>
      <pc:sldChg chg="addSp delSp modSp new del mod modClrScheme chgLayout">
        <pc:chgData name="Rahul G" userId="S::rgodugup@stevens.edu::90de585e-de65-441b-8aa5-96359dbb702d" providerId="AD" clId="Web-{97FDD1DC-4DAC-5810-6341-212940C833FF}" dt="2021-12-04T22:18:51.857" v="73"/>
        <pc:sldMkLst>
          <pc:docMk/>
          <pc:sldMk cId="439568808" sldId="263"/>
        </pc:sldMkLst>
        <pc:spChg chg="del mod">
          <ac:chgData name="Rahul G" userId="S::rgodugup@stevens.edu::90de585e-de65-441b-8aa5-96359dbb702d" providerId="AD" clId="Web-{97FDD1DC-4DAC-5810-6341-212940C833FF}" dt="2021-12-04T22:18:09.529" v="67"/>
          <ac:spMkLst>
            <pc:docMk/>
            <pc:sldMk cId="439568808" sldId="263"/>
            <ac:spMk id="2" creationId="{29932720-92D5-469A-BA45-8CB90DC1CDFA}"/>
          </ac:spMkLst>
        </pc:spChg>
        <pc:spChg chg="del mod">
          <ac:chgData name="Rahul G" userId="S::rgodugup@stevens.edu::90de585e-de65-441b-8aa5-96359dbb702d" providerId="AD" clId="Web-{97FDD1DC-4DAC-5810-6341-212940C833FF}" dt="2021-12-04T22:18:09.529" v="67"/>
          <ac:spMkLst>
            <pc:docMk/>
            <pc:sldMk cId="439568808" sldId="263"/>
            <ac:spMk id="3" creationId="{B1A7CCA9-DB39-4DF3-9BDF-EBE5105EA701}"/>
          </ac:spMkLst>
        </pc:spChg>
        <pc:spChg chg="add mod">
          <ac:chgData name="Rahul G" userId="S::rgodugup@stevens.edu::90de585e-de65-441b-8aa5-96359dbb702d" providerId="AD" clId="Web-{97FDD1DC-4DAC-5810-6341-212940C833FF}" dt="2021-12-04T22:18:17.654" v="69" actId="14100"/>
          <ac:spMkLst>
            <pc:docMk/>
            <pc:sldMk cId="439568808" sldId="263"/>
            <ac:spMk id="4" creationId="{56189F41-54D4-4C9C-B026-99D6F66B7592}"/>
          </ac:spMkLst>
        </pc:spChg>
        <pc:picChg chg="add mod">
          <ac:chgData name="Rahul G" userId="S::rgodugup@stevens.edu::90de585e-de65-441b-8aa5-96359dbb702d" providerId="AD" clId="Web-{97FDD1DC-4DAC-5810-6341-212940C833FF}" dt="2021-12-04T22:18:38.482" v="72" actId="14100"/>
          <ac:picMkLst>
            <pc:docMk/>
            <pc:sldMk cId="439568808" sldId="263"/>
            <ac:picMk id="5" creationId="{435E7B63-6FA8-4CDF-9EDF-15EFAE0C591A}"/>
          </ac:picMkLst>
        </pc:picChg>
      </pc:sldChg>
      <pc:sldChg chg="addSp delSp modSp new modNotes">
        <pc:chgData name="Rahul G" userId="S::rgodugup@stevens.edu::90de585e-de65-441b-8aa5-96359dbb702d" providerId="AD" clId="Web-{97FDD1DC-4DAC-5810-6341-212940C833FF}" dt="2021-12-05T02:26:04.438" v="1553"/>
        <pc:sldMkLst>
          <pc:docMk/>
          <pc:sldMk cId="701878841" sldId="263"/>
        </pc:sldMkLst>
        <pc:spChg chg="del mod">
          <ac:chgData name="Rahul G" userId="S::rgodugup@stevens.edu::90de585e-de65-441b-8aa5-96359dbb702d" providerId="AD" clId="Web-{97FDD1DC-4DAC-5810-6341-212940C833FF}" dt="2021-12-04T22:21:53.829" v="89"/>
          <ac:spMkLst>
            <pc:docMk/>
            <pc:sldMk cId="701878841" sldId="263"/>
            <ac:spMk id="2" creationId="{BBCC0A3D-6B41-4663-BAF1-81068A164FEE}"/>
          </ac:spMkLst>
        </pc:spChg>
        <pc:spChg chg="del mod">
          <ac:chgData name="Rahul G" userId="S::rgodugup@stevens.edu::90de585e-de65-441b-8aa5-96359dbb702d" providerId="AD" clId="Web-{97FDD1DC-4DAC-5810-6341-212940C833FF}" dt="2021-12-04T22:19:54.046" v="77"/>
          <ac:spMkLst>
            <pc:docMk/>
            <pc:sldMk cId="701878841" sldId="263"/>
            <ac:spMk id="3" creationId="{0E96270A-ED41-42EC-A528-968B1D140789}"/>
          </ac:spMkLst>
        </pc:spChg>
        <pc:spChg chg="add del mod">
          <ac:chgData name="Rahul G" userId="S::rgodugup@stevens.edu::90de585e-de65-441b-8aa5-96359dbb702d" providerId="AD" clId="Web-{97FDD1DC-4DAC-5810-6341-212940C833FF}" dt="2021-12-04T22:21:11.860" v="87"/>
          <ac:spMkLst>
            <pc:docMk/>
            <pc:sldMk cId="701878841" sldId="263"/>
            <ac:spMk id="5" creationId="{E4E8B21C-6FB8-42B3-882F-B7FAE5A2C510}"/>
          </ac:spMkLst>
        </pc:spChg>
        <pc:spChg chg="add mod">
          <ac:chgData name="Rahul G" userId="S::rgodugup@stevens.edu::90de585e-de65-441b-8aa5-96359dbb702d" providerId="AD" clId="Web-{97FDD1DC-4DAC-5810-6341-212940C833FF}" dt="2021-12-04T23:46:03.991" v="894" actId="20577"/>
          <ac:spMkLst>
            <pc:docMk/>
            <pc:sldMk cId="701878841" sldId="263"/>
            <ac:spMk id="7" creationId="{C6DF5EE5-5B54-435E-8E2D-DE711CB1F178}"/>
          </ac:spMkLst>
        </pc:spChg>
        <pc:picChg chg="add mod ord">
          <ac:chgData name="Rahul G" userId="S::rgodugup@stevens.edu::90de585e-de65-441b-8aa5-96359dbb702d" providerId="AD" clId="Web-{97FDD1DC-4DAC-5810-6341-212940C833FF}" dt="2021-12-04T22:24:14.238" v="137" actId="14100"/>
          <ac:picMkLst>
            <pc:docMk/>
            <pc:sldMk cId="701878841" sldId="263"/>
            <ac:picMk id="4" creationId="{AE0B215D-B6EE-4D22-8BC2-6BAD7860FDFF}"/>
          </ac:picMkLst>
        </pc:picChg>
      </pc:sldChg>
      <pc:sldChg chg="modSp new modNotes">
        <pc:chgData name="Rahul G" userId="S::rgodugup@stevens.edu::90de585e-de65-441b-8aa5-96359dbb702d" providerId="AD" clId="Web-{97FDD1DC-4DAC-5810-6341-212940C833FF}" dt="2021-12-05T01:51:30.980" v="1269"/>
        <pc:sldMkLst>
          <pc:docMk/>
          <pc:sldMk cId="2672234861" sldId="264"/>
        </pc:sldMkLst>
        <pc:spChg chg="mod">
          <ac:chgData name="Rahul G" userId="S::rgodugup@stevens.edu::90de585e-de65-441b-8aa5-96359dbb702d" providerId="AD" clId="Web-{97FDD1DC-4DAC-5810-6341-212940C833FF}" dt="2021-12-04T22:54:05.624" v="635" actId="14100"/>
          <ac:spMkLst>
            <pc:docMk/>
            <pc:sldMk cId="2672234861" sldId="264"/>
            <ac:spMk id="2" creationId="{EE313B64-9567-4BF8-988B-41190C9CCD39}"/>
          </ac:spMkLst>
        </pc:spChg>
        <pc:spChg chg="mod">
          <ac:chgData name="Rahul G" userId="S::rgodugup@stevens.edu::90de585e-de65-441b-8aa5-96359dbb702d" providerId="AD" clId="Web-{97FDD1DC-4DAC-5810-6341-212940C833FF}" dt="2021-12-04T23:59:23.195" v="1151" actId="20577"/>
          <ac:spMkLst>
            <pc:docMk/>
            <pc:sldMk cId="2672234861" sldId="264"/>
            <ac:spMk id="3" creationId="{3F70DDB5-550A-4324-9737-71D871EF23F3}"/>
          </ac:spMkLst>
        </pc:spChg>
      </pc:sldChg>
      <pc:sldChg chg="delSp modSp new">
        <pc:chgData name="Rahul G" userId="S::rgodugup@stevens.edu::90de585e-de65-441b-8aa5-96359dbb702d" providerId="AD" clId="Web-{97FDD1DC-4DAC-5810-6341-212940C833FF}" dt="2021-12-05T03:12:21.649" v="2476" actId="20577"/>
        <pc:sldMkLst>
          <pc:docMk/>
          <pc:sldMk cId="628378605" sldId="265"/>
        </pc:sldMkLst>
        <pc:spChg chg="del">
          <ac:chgData name="Rahul G" userId="S::rgodugup@stevens.edu::90de585e-de65-441b-8aa5-96359dbb702d" providerId="AD" clId="Web-{97FDD1DC-4DAC-5810-6341-212940C833FF}" dt="2021-12-05T03:01:57.901" v="2243"/>
          <ac:spMkLst>
            <pc:docMk/>
            <pc:sldMk cId="628378605" sldId="265"/>
            <ac:spMk id="2" creationId="{57AD0F49-E298-4824-9AF1-2839991EC20F}"/>
          </ac:spMkLst>
        </pc:spChg>
        <pc:spChg chg="mod">
          <ac:chgData name="Rahul G" userId="S::rgodugup@stevens.edu::90de585e-de65-441b-8aa5-96359dbb702d" providerId="AD" clId="Web-{97FDD1DC-4DAC-5810-6341-212940C833FF}" dt="2021-12-05T03:12:21.649" v="2476" actId="20577"/>
          <ac:spMkLst>
            <pc:docMk/>
            <pc:sldMk cId="628378605" sldId="265"/>
            <ac:spMk id="3" creationId="{7A993F1D-6CC4-4D4A-A526-FDDD7F888C7B}"/>
          </ac:spMkLst>
        </pc:spChg>
      </pc:sldChg>
      <pc:sldChg chg="addSp delSp modSp new">
        <pc:chgData name="Rahul G" userId="S::rgodugup@stevens.edu::90de585e-de65-441b-8aa5-96359dbb702d" providerId="AD" clId="Web-{97FDD1DC-4DAC-5810-6341-212940C833FF}" dt="2021-12-05T03:24:39.072" v="2804" actId="20577"/>
        <pc:sldMkLst>
          <pc:docMk/>
          <pc:sldMk cId="3881989214" sldId="266"/>
        </pc:sldMkLst>
        <pc:spChg chg="add del mod">
          <ac:chgData name="Rahul G" userId="S::rgodugup@stevens.edu::90de585e-de65-441b-8aa5-96359dbb702d" providerId="AD" clId="Web-{97FDD1DC-4DAC-5810-6341-212940C833FF}" dt="2021-12-05T03:13:38.557" v="2493" actId="20577"/>
          <ac:spMkLst>
            <pc:docMk/>
            <pc:sldMk cId="3881989214" sldId="266"/>
            <ac:spMk id="2" creationId="{5108EA6C-5419-4881-A6B2-CD727D341CA2}"/>
          </ac:spMkLst>
        </pc:spChg>
        <pc:spChg chg="mod">
          <ac:chgData name="Rahul G" userId="S::rgodugup@stevens.edu::90de585e-de65-441b-8aa5-96359dbb702d" providerId="AD" clId="Web-{97FDD1DC-4DAC-5810-6341-212940C833FF}" dt="2021-12-05T03:24:39.072" v="2804" actId="20577"/>
          <ac:spMkLst>
            <pc:docMk/>
            <pc:sldMk cId="3881989214" sldId="266"/>
            <ac:spMk id="3" creationId="{8A6117E6-885A-44C0-9393-A415C219C129}"/>
          </ac:spMkLst>
        </pc:spChg>
        <pc:spChg chg="add del mod">
          <ac:chgData name="Rahul G" userId="S::rgodugup@stevens.edu::90de585e-de65-441b-8aa5-96359dbb702d" providerId="AD" clId="Web-{97FDD1DC-4DAC-5810-6341-212940C833FF}" dt="2021-12-05T03:13:30.542" v="2490"/>
          <ac:spMkLst>
            <pc:docMk/>
            <pc:sldMk cId="3881989214" sldId="266"/>
            <ac:spMk id="5" creationId="{8B69F8AD-4550-480E-8F33-F105258101B4}"/>
          </ac:spMkLst>
        </pc:spChg>
      </pc:sldChg>
      <pc:sldChg chg="modSp new">
        <pc:chgData name="Rahul G" userId="S::rgodugup@stevens.edu::90de585e-de65-441b-8aa5-96359dbb702d" providerId="AD" clId="Web-{97FDD1DC-4DAC-5810-6341-212940C833FF}" dt="2021-12-05T03:34:21.492" v="3041" actId="20577"/>
        <pc:sldMkLst>
          <pc:docMk/>
          <pc:sldMk cId="1291533462" sldId="267"/>
        </pc:sldMkLst>
        <pc:spChg chg="mod">
          <ac:chgData name="Rahul G" userId="S::rgodugup@stevens.edu::90de585e-de65-441b-8aa5-96359dbb702d" providerId="AD" clId="Web-{97FDD1DC-4DAC-5810-6341-212940C833FF}" dt="2021-12-05T03:25:08.448" v="2817" actId="20577"/>
          <ac:spMkLst>
            <pc:docMk/>
            <pc:sldMk cId="1291533462" sldId="267"/>
            <ac:spMk id="2" creationId="{3BE0436B-9EF4-4AF2-865B-BD73C5F2BCD7}"/>
          </ac:spMkLst>
        </pc:spChg>
        <pc:spChg chg="mod">
          <ac:chgData name="Rahul G" userId="S::rgodugup@stevens.edu::90de585e-de65-441b-8aa5-96359dbb702d" providerId="AD" clId="Web-{97FDD1DC-4DAC-5810-6341-212940C833FF}" dt="2021-12-05T03:34:21.492" v="3041" actId="20577"/>
          <ac:spMkLst>
            <pc:docMk/>
            <pc:sldMk cId="1291533462" sldId="267"/>
            <ac:spMk id="3" creationId="{67A518CF-C0D2-426C-8E41-FABB944E18EA}"/>
          </ac:spMkLst>
        </pc:spChg>
      </pc:sldChg>
      <pc:sldChg chg="modSp new">
        <pc:chgData name="Rahul G" userId="S::rgodugup@stevens.edu::90de585e-de65-441b-8aa5-96359dbb702d" providerId="AD" clId="Web-{97FDD1DC-4DAC-5810-6341-212940C833FF}" dt="2021-12-05T03:44:19.663" v="3237" actId="20577"/>
        <pc:sldMkLst>
          <pc:docMk/>
          <pc:sldMk cId="184315835" sldId="268"/>
        </pc:sldMkLst>
        <pc:spChg chg="mod">
          <ac:chgData name="Rahul G" userId="S::rgodugup@stevens.edu::90de585e-de65-441b-8aa5-96359dbb702d" providerId="AD" clId="Web-{97FDD1DC-4DAC-5810-6341-212940C833FF}" dt="2021-12-05T03:35:23.556" v="3049" actId="14100"/>
          <ac:spMkLst>
            <pc:docMk/>
            <pc:sldMk cId="184315835" sldId="268"/>
            <ac:spMk id="2" creationId="{13F1A99A-0FF8-43D4-A5D7-2B1DE08B9E9D}"/>
          </ac:spMkLst>
        </pc:spChg>
        <pc:spChg chg="mod">
          <ac:chgData name="Rahul G" userId="S::rgodugup@stevens.edu::90de585e-de65-441b-8aa5-96359dbb702d" providerId="AD" clId="Web-{97FDD1DC-4DAC-5810-6341-212940C833FF}" dt="2021-12-05T03:44:19.663" v="3237" actId="20577"/>
          <ac:spMkLst>
            <pc:docMk/>
            <pc:sldMk cId="184315835" sldId="268"/>
            <ac:spMk id="3" creationId="{9D7A7399-666A-4129-94C4-7DD8D3BB0B6D}"/>
          </ac:spMkLst>
        </pc:spChg>
      </pc:sldChg>
    </pc:docChg>
  </pc:docChgLst>
  <pc:docChgLst>
    <pc:chgData name="Rahul G" userId="S::rgodugup@stevens.edu::90de585e-de65-441b-8aa5-96359dbb702d" providerId="AD" clId="Web-{F19FB5FC-6D8D-16D0-2EFD-236482DC697C}"/>
    <pc:docChg chg="modSld">
      <pc:chgData name="Rahul G" userId="S::rgodugup@stevens.edu::90de585e-de65-441b-8aa5-96359dbb702d" providerId="AD" clId="Web-{F19FB5FC-6D8D-16D0-2EFD-236482DC697C}" dt="2021-12-05T04:48:39.470" v="1067" actId="20577"/>
      <pc:docMkLst>
        <pc:docMk/>
      </pc:docMkLst>
      <pc:sldChg chg="modSp">
        <pc:chgData name="Rahul G" userId="S::rgodugup@stevens.edu::90de585e-de65-441b-8aa5-96359dbb702d" providerId="AD" clId="Web-{F19FB5FC-6D8D-16D0-2EFD-236482DC697C}" dt="2021-12-05T04:48:39.470" v="1067" actId="20577"/>
        <pc:sldMkLst>
          <pc:docMk/>
          <pc:sldMk cId="109857222" sldId="256"/>
        </pc:sldMkLst>
        <pc:spChg chg="mod">
          <ac:chgData name="Rahul G" userId="S::rgodugup@stevens.edu::90de585e-de65-441b-8aa5-96359dbb702d" providerId="AD" clId="Web-{F19FB5FC-6D8D-16D0-2EFD-236482DC697C}" dt="2021-12-05T04:48:39.470" v="1067" actId="20577"/>
          <ac:spMkLst>
            <pc:docMk/>
            <pc:sldMk cId="109857222" sldId="256"/>
            <ac:spMk id="2" creationId="{00000000-0000-0000-0000-000000000000}"/>
          </ac:spMkLst>
        </pc:spChg>
      </pc:sldChg>
      <pc:sldChg chg="modSp">
        <pc:chgData name="Rahul G" userId="S::rgodugup@stevens.edu::90de585e-de65-441b-8aa5-96359dbb702d" providerId="AD" clId="Web-{F19FB5FC-6D8D-16D0-2EFD-236482DC697C}" dt="2021-12-05T04:16:20.888" v="10" actId="20577"/>
        <pc:sldMkLst>
          <pc:docMk/>
          <pc:sldMk cId="1727582175" sldId="257"/>
        </pc:sldMkLst>
        <pc:spChg chg="mod">
          <ac:chgData name="Rahul G" userId="S::rgodugup@stevens.edu::90de585e-de65-441b-8aa5-96359dbb702d" providerId="AD" clId="Web-{F19FB5FC-6D8D-16D0-2EFD-236482DC697C}" dt="2021-12-05T04:16:20.888" v="10" actId="20577"/>
          <ac:spMkLst>
            <pc:docMk/>
            <pc:sldMk cId="1727582175" sldId="257"/>
            <ac:spMk id="3" creationId="{7E0FFF72-718E-4A9A-8F3B-40D0DB2BABED}"/>
          </ac:spMkLst>
        </pc:spChg>
      </pc:sldChg>
      <pc:sldChg chg="modSp modNotes">
        <pc:chgData name="Rahul G" userId="S::rgodugup@stevens.edu::90de585e-de65-441b-8aa5-96359dbb702d" providerId="AD" clId="Web-{F19FB5FC-6D8D-16D0-2EFD-236482DC697C}" dt="2021-12-05T04:18:31.375" v="40" actId="20577"/>
        <pc:sldMkLst>
          <pc:docMk/>
          <pc:sldMk cId="2956524902" sldId="258"/>
        </pc:sldMkLst>
        <pc:spChg chg="mod">
          <ac:chgData name="Rahul G" userId="S::rgodugup@stevens.edu::90de585e-de65-441b-8aa5-96359dbb702d" providerId="AD" clId="Web-{F19FB5FC-6D8D-16D0-2EFD-236482DC697C}" dt="2021-12-05T04:18:31.375" v="40" actId="20577"/>
          <ac:spMkLst>
            <pc:docMk/>
            <pc:sldMk cId="2956524902" sldId="258"/>
            <ac:spMk id="3" creationId="{22E8AD10-4DAB-4A6D-BD25-1E28EB737872}"/>
          </ac:spMkLst>
        </pc:spChg>
      </pc:sldChg>
      <pc:sldChg chg="modSp modNotes">
        <pc:chgData name="Rahul G" userId="S::rgodugup@stevens.edu::90de585e-de65-441b-8aa5-96359dbb702d" providerId="AD" clId="Web-{F19FB5FC-6D8D-16D0-2EFD-236482DC697C}" dt="2021-12-05T04:39:11.641" v="724"/>
        <pc:sldMkLst>
          <pc:docMk/>
          <pc:sldMk cId="2297545170" sldId="259"/>
        </pc:sldMkLst>
        <pc:spChg chg="mod">
          <ac:chgData name="Rahul G" userId="S::rgodugup@stevens.edu::90de585e-de65-441b-8aa5-96359dbb702d" providerId="AD" clId="Web-{F19FB5FC-6D8D-16D0-2EFD-236482DC697C}" dt="2021-12-05T04:33:24.337" v="461" actId="20577"/>
          <ac:spMkLst>
            <pc:docMk/>
            <pc:sldMk cId="2297545170" sldId="259"/>
            <ac:spMk id="3" creationId="{EF8AE62A-6460-4B70-B53B-2A34DDC8C05B}"/>
          </ac:spMkLst>
        </pc:spChg>
      </pc:sldChg>
      <pc:sldChg chg="modNotes">
        <pc:chgData name="Rahul G" userId="S::rgodugup@stevens.edu::90de585e-de65-441b-8aa5-96359dbb702d" providerId="AD" clId="Web-{F19FB5FC-6D8D-16D0-2EFD-236482DC697C}" dt="2021-12-05T04:46:19.967" v="1028"/>
        <pc:sldMkLst>
          <pc:docMk/>
          <pc:sldMk cId="2806619584" sldId="260"/>
        </pc:sldMkLst>
      </pc:sldChg>
      <pc:sldChg chg="modNotes">
        <pc:chgData name="Rahul G" userId="S::rgodugup@stevens.edu::90de585e-de65-441b-8aa5-96359dbb702d" providerId="AD" clId="Web-{F19FB5FC-6D8D-16D0-2EFD-236482DC697C}" dt="2021-12-05T04:47:18.265" v="1065"/>
        <pc:sldMkLst>
          <pc:docMk/>
          <pc:sldMk cId="2045706370" sldId="262"/>
        </pc:sldMkLst>
      </pc:sldChg>
      <pc:sldChg chg="modNotes">
        <pc:chgData name="Rahul G" userId="S::rgodugup@stevens.edu::90de585e-de65-441b-8aa5-96359dbb702d" providerId="AD" clId="Web-{F19FB5FC-6D8D-16D0-2EFD-236482DC697C}" dt="2021-12-05T04:23:03.761" v="57"/>
        <pc:sldMkLst>
          <pc:docMk/>
          <pc:sldMk cId="701878841" sldId="263"/>
        </pc:sldMkLst>
      </pc:sldChg>
      <pc:sldChg chg="modSp modNotes">
        <pc:chgData name="Rahul G" userId="S::rgodugup@stevens.edu::90de585e-de65-441b-8aa5-96359dbb702d" providerId="AD" clId="Web-{F19FB5FC-6D8D-16D0-2EFD-236482DC697C}" dt="2021-12-05T04:24:33.841" v="70"/>
        <pc:sldMkLst>
          <pc:docMk/>
          <pc:sldMk cId="2672234861" sldId="264"/>
        </pc:sldMkLst>
        <pc:spChg chg="mod">
          <ac:chgData name="Rahul G" userId="S::rgodugup@stevens.edu::90de585e-de65-441b-8aa5-96359dbb702d" providerId="AD" clId="Web-{F19FB5FC-6D8D-16D0-2EFD-236482DC697C}" dt="2021-12-05T04:24:30.716" v="69" actId="20577"/>
          <ac:spMkLst>
            <pc:docMk/>
            <pc:sldMk cId="2672234861" sldId="264"/>
            <ac:spMk id="3" creationId="{3F70DDB5-550A-4324-9737-71D871EF23F3}"/>
          </ac:spMkLst>
        </pc:spChg>
      </pc:sldChg>
    </pc:docChg>
  </pc:docChgLst>
  <pc:docChgLst>
    <pc:chgData name="Rahul G" userId="S::rgodugup@stevens.edu::90de585e-de65-441b-8aa5-96359dbb702d" providerId="AD" clId="Web-{B86C5E03-2C4C-9DBC-C905-799600628DF0}"/>
    <pc:docChg chg="addSld modSld">
      <pc:chgData name="Rahul G" userId="S::rgodugup@stevens.edu::90de585e-de65-441b-8aa5-96359dbb702d" providerId="AD" clId="Web-{B86C5E03-2C4C-9DBC-C905-799600628DF0}" dt="2021-12-05T04:12:21.487" v="615" actId="20577"/>
      <pc:docMkLst>
        <pc:docMk/>
      </pc:docMkLst>
      <pc:sldChg chg="modSp">
        <pc:chgData name="Rahul G" userId="S::rgodugup@stevens.edu::90de585e-de65-441b-8aa5-96359dbb702d" providerId="AD" clId="Web-{B86C5E03-2C4C-9DBC-C905-799600628DF0}" dt="2021-12-05T03:59:06.543" v="168" actId="20577"/>
        <pc:sldMkLst>
          <pc:docMk/>
          <pc:sldMk cId="1727582175" sldId="257"/>
        </pc:sldMkLst>
        <pc:spChg chg="mod">
          <ac:chgData name="Rahul G" userId="S::rgodugup@stevens.edu::90de585e-de65-441b-8aa5-96359dbb702d" providerId="AD" clId="Web-{B86C5E03-2C4C-9DBC-C905-799600628DF0}" dt="2021-12-05T03:59:06.543" v="168" actId="20577"/>
          <ac:spMkLst>
            <pc:docMk/>
            <pc:sldMk cId="1727582175" sldId="257"/>
            <ac:spMk id="3" creationId="{7E0FFF72-718E-4A9A-8F3B-40D0DB2BABED}"/>
          </ac:spMkLst>
        </pc:spChg>
      </pc:sldChg>
      <pc:sldChg chg="modSp">
        <pc:chgData name="Rahul G" userId="S::rgodugup@stevens.edu::90de585e-de65-441b-8aa5-96359dbb702d" providerId="AD" clId="Web-{B86C5E03-2C4C-9DBC-C905-799600628DF0}" dt="2021-12-05T03:58:13.947" v="164" actId="20577"/>
        <pc:sldMkLst>
          <pc:docMk/>
          <pc:sldMk cId="2297545170" sldId="259"/>
        </pc:sldMkLst>
        <pc:spChg chg="mod">
          <ac:chgData name="Rahul G" userId="S::rgodugup@stevens.edu::90de585e-de65-441b-8aa5-96359dbb702d" providerId="AD" clId="Web-{B86C5E03-2C4C-9DBC-C905-799600628DF0}" dt="2021-12-05T03:58:13.947" v="164" actId="20577"/>
          <ac:spMkLst>
            <pc:docMk/>
            <pc:sldMk cId="2297545170" sldId="259"/>
            <ac:spMk id="2" creationId="{1ACA0354-C20E-4990-BD30-4E9B6580877D}"/>
          </ac:spMkLst>
        </pc:spChg>
      </pc:sldChg>
      <pc:sldChg chg="modSp">
        <pc:chgData name="Rahul G" userId="S::rgodugup@stevens.edu::90de585e-de65-441b-8aa5-96359dbb702d" providerId="AD" clId="Web-{B86C5E03-2C4C-9DBC-C905-799600628DF0}" dt="2021-12-05T03:52:01.453" v="63" actId="20577"/>
        <pc:sldMkLst>
          <pc:docMk/>
          <pc:sldMk cId="1615935576" sldId="261"/>
        </pc:sldMkLst>
        <pc:spChg chg="mod">
          <ac:chgData name="Rahul G" userId="S::rgodugup@stevens.edu::90de585e-de65-441b-8aa5-96359dbb702d" providerId="AD" clId="Web-{B86C5E03-2C4C-9DBC-C905-799600628DF0}" dt="2021-12-05T03:52:01.453" v="63" actId="20577"/>
          <ac:spMkLst>
            <pc:docMk/>
            <pc:sldMk cId="1615935576" sldId="261"/>
            <ac:spMk id="3" creationId="{D44B55C1-FB96-4C8F-9FED-C69F8FC65082}"/>
          </ac:spMkLst>
        </pc:spChg>
      </pc:sldChg>
      <pc:sldChg chg="delSp">
        <pc:chgData name="Rahul G" userId="S::rgodugup@stevens.edu::90de585e-de65-441b-8aa5-96359dbb702d" providerId="AD" clId="Web-{B86C5E03-2C4C-9DBC-C905-799600628DF0}" dt="2021-12-05T03:57:13.914" v="145"/>
        <pc:sldMkLst>
          <pc:docMk/>
          <pc:sldMk cId="2672234861" sldId="264"/>
        </pc:sldMkLst>
        <pc:spChg chg="del">
          <ac:chgData name="Rahul G" userId="S::rgodugup@stevens.edu::90de585e-de65-441b-8aa5-96359dbb702d" providerId="AD" clId="Web-{B86C5E03-2C4C-9DBC-C905-799600628DF0}" dt="2021-12-05T03:57:13.914" v="145"/>
          <ac:spMkLst>
            <pc:docMk/>
            <pc:sldMk cId="2672234861" sldId="264"/>
            <ac:spMk id="2" creationId="{EE313B64-9567-4BF8-988B-41190C9CCD39}"/>
          </ac:spMkLst>
        </pc:spChg>
      </pc:sldChg>
      <pc:sldChg chg="modSp">
        <pc:chgData name="Rahul G" userId="S::rgodugup@stevens.edu::90de585e-de65-441b-8aa5-96359dbb702d" providerId="AD" clId="Web-{B86C5E03-2C4C-9DBC-C905-799600628DF0}" dt="2021-12-05T04:12:21.487" v="615" actId="20577"/>
        <pc:sldMkLst>
          <pc:docMk/>
          <pc:sldMk cId="628378605" sldId="265"/>
        </pc:sldMkLst>
        <pc:spChg chg="mod">
          <ac:chgData name="Rahul G" userId="S::rgodugup@stevens.edu::90de585e-de65-441b-8aa5-96359dbb702d" providerId="AD" clId="Web-{B86C5E03-2C4C-9DBC-C905-799600628DF0}" dt="2021-12-05T04:12:21.487" v="615" actId="20577"/>
          <ac:spMkLst>
            <pc:docMk/>
            <pc:sldMk cId="628378605" sldId="265"/>
            <ac:spMk id="3" creationId="{7A993F1D-6CC4-4D4A-A526-FDDD7F888C7B}"/>
          </ac:spMkLst>
        </pc:spChg>
      </pc:sldChg>
      <pc:sldChg chg="modSp">
        <pc:chgData name="Rahul G" userId="S::rgodugup@stevens.edu::90de585e-de65-441b-8aa5-96359dbb702d" providerId="AD" clId="Web-{B86C5E03-2C4C-9DBC-C905-799600628DF0}" dt="2021-12-05T03:58:52.824" v="165" actId="20577"/>
        <pc:sldMkLst>
          <pc:docMk/>
          <pc:sldMk cId="3881989214" sldId="266"/>
        </pc:sldMkLst>
        <pc:spChg chg="mod">
          <ac:chgData name="Rahul G" userId="S::rgodugup@stevens.edu::90de585e-de65-441b-8aa5-96359dbb702d" providerId="AD" clId="Web-{B86C5E03-2C4C-9DBC-C905-799600628DF0}" dt="2021-12-05T03:58:52.824" v="165" actId="20577"/>
          <ac:spMkLst>
            <pc:docMk/>
            <pc:sldMk cId="3881989214" sldId="266"/>
            <ac:spMk id="2" creationId="{5108EA6C-5419-4881-A6B2-CD727D341CA2}"/>
          </ac:spMkLst>
        </pc:spChg>
      </pc:sldChg>
      <pc:sldChg chg="modSp">
        <pc:chgData name="Rahul G" userId="S::rgodugup@stevens.edu::90de585e-de65-441b-8aa5-96359dbb702d" providerId="AD" clId="Web-{B86C5E03-2C4C-9DBC-C905-799600628DF0}" dt="2021-12-05T03:56:41.695" v="144" actId="14100"/>
        <pc:sldMkLst>
          <pc:docMk/>
          <pc:sldMk cId="184315835" sldId="268"/>
        </pc:sldMkLst>
        <pc:spChg chg="mod">
          <ac:chgData name="Rahul G" userId="S::rgodugup@stevens.edu::90de585e-de65-441b-8aa5-96359dbb702d" providerId="AD" clId="Web-{B86C5E03-2C4C-9DBC-C905-799600628DF0}" dt="2021-12-05T03:56:41.695" v="144" actId="14100"/>
          <ac:spMkLst>
            <pc:docMk/>
            <pc:sldMk cId="184315835" sldId="268"/>
            <ac:spMk id="3" creationId="{9D7A7399-666A-4129-94C4-7DD8D3BB0B6D}"/>
          </ac:spMkLst>
        </pc:spChg>
      </pc:sldChg>
      <pc:sldChg chg="modSp new">
        <pc:chgData name="Rahul G" userId="S::rgodugup@stevens.edu::90de585e-de65-441b-8aa5-96359dbb702d" providerId="AD" clId="Web-{B86C5E03-2C4C-9DBC-C905-799600628DF0}" dt="2021-12-05T04:09:07.576" v="513" actId="20577"/>
        <pc:sldMkLst>
          <pc:docMk/>
          <pc:sldMk cId="2803040579" sldId="269"/>
        </pc:sldMkLst>
        <pc:spChg chg="mod">
          <ac:chgData name="Rahul G" userId="S::rgodugup@stevens.edu::90de585e-de65-441b-8aa5-96359dbb702d" providerId="AD" clId="Web-{B86C5E03-2C4C-9DBC-C905-799600628DF0}" dt="2021-12-05T03:59:25.246" v="174" actId="20577"/>
          <ac:spMkLst>
            <pc:docMk/>
            <pc:sldMk cId="2803040579" sldId="269"/>
            <ac:spMk id="2" creationId="{8A7398CE-7D63-4CC9-A1D9-CAF58EEB0C76}"/>
          </ac:spMkLst>
        </pc:spChg>
        <pc:spChg chg="mod">
          <ac:chgData name="Rahul G" userId="S::rgodugup@stevens.edu::90de585e-de65-441b-8aa5-96359dbb702d" providerId="AD" clId="Web-{B86C5E03-2C4C-9DBC-C905-799600628DF0}" dt="2021-12-05T04:09:07.576" v="513" actId="20577"/>
          <ac:spMkLst>
            <pc:docMk/>
            <pc:sldMk cId="2803040579" sldId="269"/>
            <ac:spMk id="3" creationId="{EAED737F-B9E9-483D-B451-F99E14D5B1DC}"/>
          </ac:spMkLst>
        </pc:spChg>
      </pc:sldChg>
    </pc:docChg>
  </pc:docChgLst>
  <pc:docChgLst>
    <pc:chgData name="Rahul G" userId="S::rgodugup@stevens.edu::90de585e-de65-441b-8aa5-96359dbb702d" providerId="AD" clId="Web-{1C322528-D3D1-4B36-AB5E-F8386B6797F4}"/>
    <pc:docChg chg="addSld delSld modSld">
      <pc:chgData name="Rahul G" userId="S::rgodugup@stevens.edu::90de585e-de65-441b-8aa5-96359dbb702d" providerId="AD" clId="Web-{1C322528-D3D1-4B36-AB5E-F8386B6797F4}" dt="2021-12-04T11:37:11.401" v="450" actId="20577"/>
      <pc:docMkLst>
        <pc:docMk/>
      </pc:docMkLst>
      <pc:sldChg chg="modSp">
        <pc:chgData name="Rahul G" userId="S::rgodugup@stevens.edu::90de585e-de65-441b-8aa5-96359dbb702d" providerId="AD" clId="Web-{1C322528-D3D1-4B36-AB5E-F8386B6797F4}" dt="2021-12-04T10:50:16.136" v="66" actId="20577"/>
        <pc:sldMkLst>
          <pc:docMk/>
          <pc:sldMk cId="109857222" sldId="256"/>
        </pc:sldMkLst>
        <pc:spChg chg="mod">
          <ac:chgData name="Rahul G" userId="S::rgodugup@stevens.edu::90de585e-de65-441b-8aa5-96359dbb702d" providerId="AD" clId="Web-{1C322528-D3D1-4B36-AB5E-F8386B6797F4}" dt="2021-12-04T10:49:44.760" v="52" actId="20577"/>
          <ac:spMkLst>
            <pc:docMk/>
            <pc:sldMk cId="109857222" sldId="256"/>
            <ac:spMk id="2" creationId="{00000000-0000-0000-0000-000000000000}"/>
          </ac:spMkLst>
        </pc:spChg>
        <pc:spChg chg="mod">
          <ac:chgData name="Rahul G" userId="S::rgodugup@stevens.edu::90de585e-de65-441b-8aa5-96359dbb702d" providerId="AD" clId="Web-{1C322528-D3D1-4B36-AB5E-F8386B6797F4}" dt="2021-12-04T10:50:16.136" v="66" actId="20577"/>
          <ac:spMkLst>
            <pc:docMk/>
            <pc:sldMk cId="109857222" sldId="256"/>
            <ac:spMk id="3" creationId="{00000000-0000-0000-0000-000000000000}"/>
          </ac:spMkLst>
        </pc:spChg>
      </pc:sldChg>
      <pc:sldChg chg="modSp new">
        <pc:chgData name="Rahul G" userId="S::rgodugup@stevens.edu::90de585e-de65-441b-8aa5-96359dbb702d" providerId="AD" clId="Web-{1C322528-D3D1-4B36-AB5E-F8386B6797F4}" dt="2021-12-04T11:02:02.769" v="202" actId="20577"/>
        <pc:sldMkLst>
          <pc:docMk/>
          <pc:sldMk cId="1727582175" sldId="257"/>
        </pc:sldMkLst>
        <pc:spChg chg="mod">
          <ac:chgData name="Rahul G" userId="S::rgodugup@stevens.edu::90de585e-de65-441b-8aa5-96359dbb702d" providerId="AD" clId="Web-{1C322528-D3D1-4B36-AB5E-F8386B6797F4}" dt="2021-12-04T10:51:36.857" v="76" actId="20577"/>
          <ac:spMkLst>
            <pc:docMk/>
            <pc:sldMk cId="1727582175" sldId="257"/>
            <ac:spMk id="2" creationId="{3BFE2F85-C130-430A-9769-D7BC66A11063}"/>
          </ac:spMkLst>
        </pc:spChg>
        <pc:spChg chg="mod">
          <ac:chgData name="Rahul G" userId="S::rgodugup@stevens.edu::90de585e-de65-441b-8aa5-96359dbb702d" providerId="AD" clId="Web-{1C322528-D3D1-4B36-AB5E-F8386B6797F4}" dt="2021-12-04T11:02:02.769" v="202" actId="20577"/>
          <ac:spMkLst>
            <pc:docMk/>
            <pc:sldMk cId="1727582175" sldId="257"/>
            <ac:spMk id="3" creationId="{7E0FFF72-718E-4A9A-8F3B-40D0DB2BABED}"/>
          </ac:spMkLst>
        </pc:spChg>
      </pc:sldChg>
      <pc:sldChg chg="modSp new">
        <pc:chgData name="Rahul G" userId="S::rgodugup@stevens.edu::90de585e-de65-441b-8aa5-96359dbb702d" providerId="AD" clId="Web-{1C322528-D3D1-4B36-AB5E-F8386B6797F4}" dt="2021-12-04T11:33:36.770" v="385" actId="20577"/>
        <pc:sldMkLst>
          <pc:docMk/>
          <pc:sldMk cId="2956524902" sldId="258"/>
        </pc:sldMkLst>
        <pc:spChg chg="mod">
          <ac:chgData name="Rahul G" userId="S::rgodugup@stevens.edu::90de585e-de65-441b-8aa5-96359dbb702d" providerId="AD" clId="Web-{1C322528-D3D1-4B36-AB5E-F8386B6797F4}" dt="2021-12-04T11:13:53.071" v="233" actId="20577"/>
          <ac:spMkLst>
            <pc:docMk/>
            <pc:sldMk cId="2956524902" sldId="258"/>
            <ac:spMk id="2" creationId="{F1A92D4E-2041-4945-AEC4-F06D0624ED4F}"/>
          </ac:spMkLst>
        </pc:spChg>
        <pc:spChg chg="mod">
          <ac:chgData name="Rahul G" userId="S::rgodugup@stevens.edu::90de585e-de65-441b-8aa5-96359dbb702d" providerId="AD" clId="Web-{1C322528-D3D1-4B36-AB5E-F8386B6797F4}" dt="2021-12-04T11:33:36.770" v="385" actId="20577"/>
          <ac:spMkLst>
            <pc:docMk/>
            <pc:sldMk cId="2956524902" sldId="258"/>
            <ac:spMk id="3" creationId="{22E8AD10-4DAB-4A6D-BD25-1E28EB737872}"/>
          </ac:spMkLst>
        </pc:spChg>
      </pc:sldChg>
      <pc:sldChg chg="modSp new">
        <pc:chgData name="Rahul G" userId="S::rgodugup@stevens.edu::90de585e-de65-441b-8aa5-96359dbb702d" providerId="AD" clId="Web-{1C322528-D3D1-4B36-AB5E-F8386B6797F4}" dt="2021-12-04T11:36:04.790" v="428" actId="20577"/>
        <pc:sldMkLst>
          <pc:docMk/>
          <pc:sldMk cId="2297545170" sldId="259"/>
        </pc:sldMkLst>
        <pc:spChg chg="mod">
          <ac:chgData name="Rahul G" userId="S::rgodugup@stevens.edu::90de585e-de65-441b-8aa5-96359dbb702d" providerId="AD" clId="Web-{1C322528-D3D1-4B36-AB5E-F8386B6797F4}" dt="2021-12-04T11:34:20.146" v="395" actId="20577"/>
          <ac:spMkLst>
            <pc:docMk/>
            <pc:sldMk cId="2297545170" sldId="259"/>
            <ac:spMk id="2" creationId="{1ACA0354-C20E-4990-BD30-4E9B6580877D}"/>
          </ac:spMkLst>
        </pc:spChg>
        <pc:spChg chg="mod">
          <ac:chgData name="Rahul G" userId="S::rgodugup@stevens.edu::90de585e-de65-441b-8aa5-96359dbb702d" providerId="AD" clId="Web-{1C322528-D3D1-4B36-AB5E-F8386B6797F4}" dt="2021-12-04T11:36:04.790" v="428" actId="20577"/>
          <ac:spMkLst>
            <pc:docMk/>
            <pc:sldMk cId="2297545170" sldId="259"/>
            <ac:spMk id="3" creationId="{EF8AE62A-6460-4B70-B53B-2A34DDC8C05B}"/>
          </ac:spMkLst>
        </pc:spChg>
      </pc:sldChg>
      <pc:sldChg chg="new">
        <pc:chgData name="Rahul G" userId="S::rgodugup@stevens.edu::90de585e-de65-441b-8aa5-96359dbb702d" providerId="AD" clId="Web-{1C322528-D3D1-4B36-AB5E-F8386B6797F4}" dt="2021-12-04T11:02:06.441" v="205"/>
        <pc:sldMkLst>
          <pc:docMk/>
          <pc:sldMk cId="2806619584" sldId="260"/>
        </pc:sldMkLst>
      </pc:sldChg>
      <pc:sldChg chg="new">
        <pc:chgData name="Rahul G" userId="S::rgodugup@stevens.edu::90de585e-de65-441b-8aa5-96359dbb702d" providerId="AD" clId="Web-{1C322528-D3D1-4B36-AB5E-F8386B6797F4}" dt="2021-12-04T11:02:07.285" v="206"/>
        <pc:sldMkLst>
          <pc:docMk/>
          <pc:sldMk cId="1615935576" sldId="261"/>
        </pc:sldMkLst>
      </pc:sldChg>
      <pc:sldChg chg="modSp new">
        <pc:chgData name="Rahul G" userId="S::rgodugup@stevens.edu::90de585e-de65-441b-8aa5-96359dbb702d" providerId="AD" clId="Web-{1C322528-D3D1-4B36-AB5E-F8386B6797F4}" dt="2021-12-04T11:37:11.401" v="450" actId="20577"/>
        <pc:sldMkLst>
          <pc:docMk/>
          <pc:sldMk cId="2045706370" sldId="262"/>
        </pc:sldMkLst>
        <pc:spChg chg="mod">
          <ac:chgData name="Rahul G" userId="S::rgodugup@stevens.edu::90de585e-de65-441b-8aa5-96359dbb702d" providerId="AD" clId="Web-{1C322528-D3D1-4B36-AB5E-F8386B6797F4}" dt="2021-12-04T11:37:11.401" v="450" actId="20577"/>
          <ac:spMkLst>
            <pc:docMk/>
            <pc:sldMk cId="2045706370" sldId="262"/>
            <ac:spMk id="2" creationId="{00D4AE31-BD16-474C-860C-9D4763A73F1A}"/>
          </ac:spMkLst>
        </pc:spChg>
        <pc:spChg chg="mod">
          <ac:chgData name="Rahul G" userId="S::rgodugup@stevens.edu::90de585e-de65-441b-8aa5-96359dbb702d" providerId="AD" clId="Web-{1C322528-D3D1-4B36-AB5E-F8386B6797F4}" dt="2021-12-04T11:36:36.759" v="433" actId="14100"/>
          <ac:spMkLst>
            <pc:docMk/>
            <pc:sldMk cId="2045706370" sldId="262"/>
            <ac:spMk id="3" creationId="{2D61F950-3B55-49CE-ADDD-52C665F6E317}"/>
          </ac:spMkLst>
        </pc:spChg>
      </pc:sldChg>
      <pc:sldChg chg="new del">
        <pc:chgData name="Rahul G" userId="S::rgodugup@stevens.edu::90de585e-de65-441b-8aa5-96359dbb702d" providerId="AD" clId="Web-{1C322528-D3D1-4B36-AB5E-F8386B6797F4}" dt="2021-12-04T11:36:17.712" v="431"/>
        <pc:sldMkLst>
          <pc:docMk/>
          <pc:sldMk cId="3263894517"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B8A99-36F0-4CC2-8FA4-16C7D8A374B8}" type="datetimeFigureOut">
              <a:rPr lang="en-US"/>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1BEE3-14CA-4053-AE1C-C5E3F278383D}" type="slidenum">
              <a:rPr lang="en-US"/>
              <a:t>‹#›</a:t>
            </a:fld>
            <a:endParaRPr lang="en-US"/>
          </a:p>
        </p:txBody>
      </p:sp>
    </p:spTree>
    <p:extLst>
      <p:ext uri="{BB962C8B-B14F-4D97-AF65-F5344CB8AC3E}">
        <p14:creationId xmlns:p14="http://schemas.microsoft.com/office/powerpoint/2010/main" val="31247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Introduction to the WPA2 Protocol </a:t>
            </a:r>
          </a:p>
          <a:p>
            <a:endParaRPr lang="en-US">
              <a:cs typeface="Calibri"/>
            </a:endParaRPr>
          </a:p>
        </p:txBody>
      </p:sp>
      <p:sp>
        <p:nvSpPr>
          <p:cNvPr id="4" name="Slide Number Placeholder 3"/>
          <p:cNvSpPr>
            <a:spLocks noGrp="1"/>
          </p:cNvSpPr>
          <p:nvPr>
            <p:ph type="sldNum" sz="quarter" idx="5"/>
          </p:nvPr>
        </p:nvSpPr>
        <p:spPr/>
        <p:txBody>
          <a:bodyPr/>
          <a:lstStyle/>
          <a:p>
            <a:fld id="{A7B1BEE3-14CA-4053-AE1C-C5E3F278383D}" type="slidenum">
              <a:rPr lang="en-US"/>
              <a:t>3</a:t>
            </a:fld>
            <a:endParaRPr lang="en-US"/>
          </a:p>
        </p:txBody>
      </p:sp>
    </p:spTree>
    <p:extLst>
      <p:ext uri="{BB962C8B-B14F-4D97-AF65-F5344CB8AC3E}">
        <p14:creationId xmlns:p14="http://schemas.microsoft.com/office/powerpoint/2010/main" val="373817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4 WAY HANDSHAKE PROTOCOL PROCESS</a:t>
            </a:r>
          </a:p>
          <a:p>
            <a:endParaRPr lang="en-US" dirty="0">
              <a:cs typeface="Calibri"/>
            </a:endParaRPr>
          </a:p>
          <a:p>
            <a:r>
              <a:rPr lang="en-US" dirty="0">
                <a:cs typeface="Calibri"/>
              </a:rPr>
              <a:t>Here the </a:t>
            </a:r>
          </a:p>
          <a:p>
            <a:endParaRPr lang="en-US" dirty="0">
              <a:cs typeface="Calibri"/>
            </a:endParaRPr>
          </a:p>
          <a:p>
            <a:r>
              <a:rPr lang="en-US" dirty="0">
                <a:cs typeface="Calibri"/>
              </a:rPr>
              <a:t>MIC- </a:t>
            </a:r>
            <a:r>
              <a:rPr lang="en-US" dirty="0"/>
              <a:t>Message Integrity Code</a:t>
            </a:r>
            <a:endParaRPr lang="en-US" dirty="0">
              <a:cs typeface="Calibri"/>
            </a:endParaRPr>
          </a:p>
          <a:p>
            <a:endParaRPr lang="en-US"/>
          </a:p>
          <a:p>
            <a:r>
              <a:rPr lang="en-US" dirty="0"/>
              <a:t>PTK- Pairwise Transit Key, "The pairwise </a:t>
            </a:r>
            <a:r>
              <a:rPr lang="en-US" dirty="0" err="1"/>
              <a:t>transint</a:t>
            </a:r>
            <a:r>
              <a:rPr lang="en-US" dirty="0"/>
              <a:t> key is a two way key and is unique to every client that is associated with an AP. This key is used by both the AP and the client for encryption and decryption of unicast traffic that is exchanged (one-to-one) in between them." [3]</a:t>
            </a:r>
            <a:endParaRPr lang="en-US" dirty="0">
              <a:cs typeface="Calibri"/>
            </a:endParaRPr>
          </a:p>
          <a:p>
            <a:endParaRPr lang="en-US">
              <a:cs typeface="Calibri"/>
            </a:endParaRPr>
          </a:p>
          <a:p>
            <a:r>
              <a:rPr lang="en-US" dirty="0">
                <a:cs typeface="Calibri"/>
              </a:rPr>
              <a:t>GTK - </a:t>
            </a:r>
            <a:r>
              <a:rPr lang="en-US" dirty="0"/>
              <a:t>(Group Master Key) "the group transient key is a one-way key shared between all the clients that are associated with the AP. The group transient key is used by the AP for encryption while the clients use it for decryption of broadcast/multicast traffic."[3]</a:t>
            </a:r>
            <a:endParaRPr lang="en-US" dirty="0">
              <a:cs typeface="Calibri"/>
            </a:endParaRPr>
          </a:p>
        </p:txBody>
      </p:sp>
      <p:sp>
        <p:nvSpPr>
          <p:cNvPr id="4" name="Slide Number Placeholder 3"/>
          <p:cNvSpPr>
            <a:spLocks noGrp="1"/>
          </p:cNvSpPr>
          <p:nvPr>
            <p:ph type="sldNum" sz="quarter" idx="5"/>
          </p:nvPr>
        </p:nvSpPr>
        <p:spPr/>
        <p:txBody>
          <a:bodyPr/>
          <a:lstStyle/>
          <a:p>
            <a:fld id="{A7B1BEE3-14CA-4053-AE1C-C5E3F278383D}" type="slidenum">
              <a:rPr lang="en-US"/>
              <a:t>4</a:t>
            </a:fld>
            <a:endParaRPr lang="en-US"/>
          </a:p>
        </p:txBody>
      </p:sp>
    </p:spTree>
    <p:extLst>
      <p:ext uri="{BB962C8B-B14F-4D97-AF65-F5344CB8AC3E}">
        <p14:creationId xmlns:p14="http://schemas.microsoft.com/office/powerpoint/2010/main" val="138412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7B1BEE3-14CA-4053-AE1C-C5E3F278383D}" type="slidenum">
              <a:rPr lang="en-US"/>
              <a:t>5</a:t>
            </a:fld>
            <a:endParaRPr lang="en-US"/>
          </a:p>
        </p:txBody>
      </p:sp>
    </p:spTree>
    <p:extLst>
      <p:ext uri="{BB962C8B-B14F-4D97-AF65-F5344CB8AC3E}">
        <p14:creationId xmlns:p14="http://schemas.microsoft.com/office/powerpoint/2010/main" val="18620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ASSESSMENTS </a:t>
            </a:r>
          </a:p>
          <a:p>
            <a:endParaRPr lang="en-US" dirty="0">
              <a:cs typeface="Calibri"/>
            </a:endParaRPr>
          </a:p>
          <a:p>
            <a:r>
              <a:rPr lang="en-US" dirty="0">
                <a:cs typeface="Calibri"/>
              </a:rPr>
              <a:t>Here the assets are taken due as follows </a:t>
            </a:r>
          </a:p>
          <a:p>
            <a:r>
              <a:rPr lang="en-US" dirty="0">
                <a:cs typeface="Calibri"/>
              </a:rPr>
              <a:t>1.Confidential data – Confidential data is the primary asset as it is the main goal of an attacker. He tries to gain information on what's been sent over the network. </a:t>
            </a:r>
          </a:p>
          <a:p>
            <a:r>
              <a:rPr lang="en-US" dirty="0">
                <a:cs typeface="Calibri"/>
              </a:rPr>
              <a:t>He can monitor, manipulate and even inject the data to cause serious issues in the communication process.</a:t>
            </a:r>
          </a:p>
          <a:p>
            <a:r>
              <a:rPr lang="en-US" dirty="0">
                <a:cs typeface="Calibri"/>
              </a:rPr>
              <a:t>2.Encryption key – Encryption key is important and it valuable to the attacker.</a:t>
            </a:r>
          </a:p>
          <a:p>
            <a:r>
              <a:rPr lang="en-US" dirty="0">
                <a:cs typeface="Calibri"/>
              </a:rPr>
              <a:t>3.Network information as the attacker can use it for enumeration and even sometimes social engineering. Same goes for endpoint, AP and Enterprise </a:t>
            </a:r>
            <a:r>
              <a:rPr lang="en-US" dirty="0" err="1">
                <a:cs typeface="Calibri"/>
              </a:rPr>
              <a:t>informtaion</a:t>
            </a:r>
            <a:r>
              <a:rPr lang="en-US" dirty="0">
                <a:cs typeface="Calibri"/>
              </a:rPr>
              <a:t>.</a:t>
            </a:r>
          </a:p>
          <a:p>
            <a:endParaRPr lang="en-US" dirty="0">
              <a:cs typeface="Calibri"/>
            </a:endParaRPr>
          </a:p>
          <a:p>
            <a:r>
              <a:rPr lang="en-US" b="1" dirty="0">
                <a:cs typeface="Calibri"/>
              </a:rPr>
              <a:t>Perpetrators</a:t>
            </a:r>
            <a:r>
              <a:rPr lang="en-US" dirty="0">
                <a:cs typeface="Calibri"/>
              </a:rPr>
              <a:t> can include anyone from </a:t>
            </a:r>
            <a:r>
              <a:rPr lang="en-US" dirty="0" err="1">
                <a:cs typeface="Calibri"/>
              </a:rPr>
              <a:t>Rval</a:t>
            </a:r>
            <a:r>
              <a:rPr lang="en-US" dirty="0">
                <a:cs typeface="Calibri"/>
              </a:rPr>
              <a:t> companies, Organized crime, Rouge organization for financial gains .</a:t>
            </a:r>
          </a:p>
          <a:p>
            <a:r>
              <a:rPr lang="en-US" dirty="0">
                <a:cs typeface="Calibri"/>
              </a:rPr>
              <a:t>Disgruntled employees or hackers who want to mess with the systems to cause problems .</a:t>
            </a:r>
          </a:p>
          <a:p>
            <a:r>
              <a:rPr lang="en-US" dirty="0">
                <a:cs typeface="Calibri"/>
              </a:rPr>
              <a:t>Hacktivists for Social and political purpose.</a:t>
            </a:r>
          </a:p>
          <a:p>
            <a:r>
              <a:rPr lang="en-US" dirty="0">
                <a:cs typeface="Calibri"/>
              </a:rPr>
              <a:t>Terrorists, Nation states to cause harm .</a:t>
            </a:r>
          </a:p>
          <a:p>
            <a:endParaRPr lang="en-US" dirty="0">
              <a:cs typeface="Calibri"/>
            </a:endParaRPr>
          </a:p>
          <a:p>
            <a:r>
              <a:rPr lang="en-US" dirty="0">
                <a:cs typeface="Calibri"/>
              </a:rPr>
              <a:t>Threats here are some of the most common found for WPA2 encryption.</a:t>
            </a:r>
          </a:p>
          <a:p>
            <a:r>
              <a:rPr lang="en-US" dirty="0">
                <a:cs typeface="Calibri"/>
              </a:rPr>
              <a:t>Here the treats are based on the impact or consequence of attack .</a:t>
            </a:r>
          </a:p>
          <a:p>
            <a:r>
              <a:rPr lang="en-US" dirty="0">
                <a:cs typeface="Calibri"/>
              </a:rPr>
              <a:t>Threats such as </a:t>
            </a:r>
            <a:r>
              <a:rPr lang="en-US" dirty="0" err="1">
                <a:cs typeface="Calibri"/>
              </a:rPr>
              <a:t>EVil</a:t>
            </a:r>
            <a:r>
              <a:rPr lang="en-US" dirty="0">
                <a:cs typeface="Calibri"/>
              </a:rPr>
              <a:t> twin is a man in the middle attack which can compromise the confidentiality, integrity and availably of the message .</a:t>
            </a:r>
          </a:p>
          <a:p>
            <a:r>
              <a:rPr lang="en-US" dirty="0">
                <a:cs typeface="Calibri"/>
              </a:rPr>
              <a:t>Attacks such as KRACK exploit the vulnerabilities in the 4 way handshake process of the WPA2 protocol.</a:t>
            </a:r>
          </a:p>
          <a:p>
            <a:r>
              <a:rPr lang="en-US" dirty="0">
                <a:cs typeface="Calibri"/>
              </a:rPr>
              <a:t>De-auth attacks are used to disconnect a legitimate user from the AP. Can further be used for replay attacks or Denial of service attacks. </a:t>
            </a:r>
          </a:p>
          <a:p>
            <a:r>
              <a:rPr lang="en-US" dirty="0">
                <a:cs typeface="Calibri"/>
              </a:rPr>
              <a:t>Once the attacker manages to obtain the handshake he can crack the password given he has enough resources. He can do this by </a:t>
            </a:r>
            <a:r>
              <a:rPr lang="en-US" dirty="0"/>
              <a:t>Brute-force and dictionary attacks.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7B1BEE3-14CA-4053-AE1C-C5E3F278383D}" type="slidenum">
              <a:rPr lang="en-US"/>
              <a:t>6</a:t>
            </a:fld>
            <a:endParaRPr lang="en-US"/>
          </a:p>
        </p:txBody>
      </p:sp>
    </p:spTree>
    <p:extLst>
      <p:ext uri="{BB962C8B-B14F-4D97-AF65-F5344CB8AC3E}">
        <p14:creationId xmlns:p14="http://schemas.microsoft.com/office/powerpoint/2010/main" val="329377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existing safeguards for WPA2 which include 128bit AES with CCMP is designed to be a very strong encryption method. It was designed to better the previous two technologies WEP and WPA which used TKIP.  The WPA2 is most widely used standard in the present day as it overcame the difficulties faced by the previous two technologies.</a:t>
            </a:r>
          </a:p>
          <a:p>
            <a:endParaRPr lang="en-US">
              <a:cs typeface="Calibri"/>
            </a:endParaRPr>
          </a:p>
          <a:p>
            <a:r>
              <a:rPr lang="en-US" b="1" dirty="0">
                <a:cs typeface="Calibri"/>
              </a:rPr>
              <a:t>Safeguards- </a:t>
            </a:r>
            <a:r>
              <a:rPr lang="en-US" dirty="0">
                <a:cs typeface="Calibri"/>
              </a:rPr>
              <a:t>WPA2 has a list of safeguards which include a 128bit Aes encryption using CCMP. Which makes it harder to decrypt data without the key.</a:t>
            </a:r>
          </a:p>
          <a:p>
            <a:r>
              <a:rPr lang="en-US" dirty="0">
                <a:cs typeface="Calibri"/>
              </a:rPr>
              <a:t>WPA2 along  with </a:t>
            </a:r>
            <a:r>
              <a:rPr lang="en-US" dirty="0"/>
              <a:t>Extensible Authentication Protocol (EAP) Provides the best security in enterprise among other protocols as it is immune to most of the vulnerabilities found in the previous versions of the protocol</a:t>
            </a:r>
            <a:endParaRPr lang="en-US" dirty="0">
              <a:cs typeface="Calibri"/>
            </a:endParaRPr>
          </a:p>
          <a:p>
            <a:r>
              <a:rPr lang="en-US" dirty="0">
                <a:cs typeface="Calibri"/>
              </a:rPr>
              <a:t>WPA2 PSK for home networks is more vulnerable as it does not have a authenticating server such as RADIUS.</a:t>
            </a:r>
          </a:p>
          <a:p>
            <a:endParaRPr lang="en-US" dirty="0">
              <a:cs typeface="Calibri"/>
            </a:endParaRPr>
          </a:p>
          <a:p>
            <a:r>
              <a:rPr lang="en-US" b="1" dirty="0">
                <a:cs typeface="Calibri"/>
              </a:rPr>
              <a:t>Vulnerabilities –</a:t>
            </a:r>
            <a:r>
              <a:rPr lang="en-US" dirty="0">
                <a:cs typeface="Calibri"/>
              </a:rPr>
              <a:t> Potential Vulnerabilities have to do with the design of the 4 way handshake protocol and also the process of transmission of data.</a:t>
            </a:r>
          </a:p>
          <a:p>
            <a:endParaRPr lang="en-US" b="1" dirty="0">
              <a:cs typeface="Calibri"/>
            </a:endParaRPr>
          </a:p>
          <a:p>
            <a:endParaRPr lang="en-US">
              <a:cs typeface="Calibri"/>
            </a:endParaRPr>
          </a:p>
          <a:p>
            <a:r>
              <a:rPr lang="en-US" b="1" dirty="0">
                <a:cs typeface="Calibri"/>
              </a:rPr>
              <a:t>Additional controls </a:t>
            </a:r>
            <a:r>
              <a:rPr lang="en-US" dirty="0">
                <a:cs typeface="Calibri"/>
              </a:rPr>
              <a:t>- </a:t>
            </a:r>
            <a:r>
              <a:rPr lang="en-US" dirty="0"/>
              <a:t>Native authentication rejection after specific number of attempts is important to defend against online dictionary attacks. This closes the door to intruders.</a:t>
            </a:r>
            <a:endParaRPr lang="en-US" dirty="0">
              <a:cs typeface="Calibri"/>
            </a:endParaRPr>
          </a:p>
          <a:p>
            <a:r>
              <a:rPr lang="en-US" dirty="0"/>
              <a:t>Identity hiding should be applied as detecting legitimate username makes it easy for attacker to apply a dictionary attack. </a:t>
            </a:r>
            <a:endParaRPr lang="en-US" dirty="0">
              <a:cs typeface="Calibri"/>
            </a:endParaRPr>
          </a:p>
          <a:p>
            <a:r>
              <a:rPr lang="en-US" dirty="0">
                <a:cs typeface="Calibri"/>
              </a:rPr>
              <a:t>IDS can be used to detect fake de-auth requests by monitoring the traffic in a enterprise.</a:t>
            </a:r>
          </a:p>
          <a:p>
            <a:r>
              <a:rPr lang="en-US" dirty="0">
                <a:cs typeface="Calibri"/>
              </a:rPr>
              <a:t>Stronger encryption algorithms along with good passwords will make it difficult to the attacker to decrypt the data.</a:t>
            </a:r>
          </a:p>
          <a:p>
            <a:r>
              <a:rPr lang="en-US" dirty="0">
                <a:cs typeface="Calibri"/>
              </a:rPr>
              <a:t>Using larger size keys can lead to high computational requirements but when critical data is being transmitted it could be very useful.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7B1BEE3-14CA-4053-AE1C-C5E3F278383D}" type="slidenum">
              <a:rPr lang="en-US"/>
              <a:t>7</a:t>
            </a:fld>
            <a:endParaRPr lang="en-US"/>
          </a:p>
        </p:txBody>
      </p:sp>
    </p:spTree>
    <p:extLst>
      <p:ext uri="{BB962C8B-B14F-4D97-AF65-F5344CB8AC3E}">
        <p14:creationId xmlns:p14="http://schemas.microsoft.com/office/powerpoint/2010/main" val="886757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the major security issues are based on the type of area it affects.</a:t>
            </a:r>
          </a:p>
          <a:p>
            <a:r>
              <a:rPr lang="en-US" dirty="0">
                <a:cs typeface="Calibri"/>
              </a:rPr>
              <a:t>They include </a:t>
            </a:r>
            <a:r>
              <a:rPr lang="en-US" dirty="0" err="1">
                <a:cs typeface="Calibri"/>
              </a:rPr>
              <a:t>Authentiation</a:t>
            </a:r>
            <a:r>
              <a:rPr lang="en-US" dirty="0">
                <a:cs typeface="Calibri"/>
              </a:rPr>
              <a:t>, </a:t>
            </a:r>
            <a:r>
              <a:rPr lang="en-US" dirty="0" err="1">
                <a:cs typeface="Calibri"/>
              </a:rPr>
              <a:t>Confindetialty</a:t>
            </a:r>
            <a:r>
              <a:rPr lang="en-US" dirty="0">
                <a:cs typeface="Calibri"/>
              </a:rPr>
              <a:t> and Availability </a:t>
            </a:r>
          </a:p>
        </p:txBody>
      </p:sp>
      <p:sp>
        <p:nvSpPr>
          <p:cNvPr id="4" name="Slide Number Placeholder 3"/>
          <p:cNvSpPr>
            <a:spLocks noGrp="1"/>
          </p:cNvSpPr>
          <p:nvPr>
            <p:ph type="sldNum" sz="quarter" idx="5"/>
          </p:nvPr>
        </p:nvSpPr>
        <p:spPr/>
        <p:txBody>
          <a:bodyPr/>
          <a:lstStyle/>
          <a:p>
            <a:fld id="{A7B1BEE3-14CA-4053-AE1C-C5E3F278383D}" type="slidenum">
              <a:rPr lang="en-US"/>
              <a:t>‹#›</a:t>
            </a:fld>
            <a:endParaRPr lang="en-US"/>
          </a:p>
        </p:txBody>
      </p:sp>
    </p:spTree>
    <p:extLst>
      <p:ext uri="{BB962C8B-B14F-4D97-AF65-F5344CB8AC3E}">
        <p14:creationId xmlns:p14="http://schemas.microsoft.com/office/powerpoint/2010/main" val="26333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nisa.europa.eu/publications/info-notes/an-overview-of-the-wi-fi-wpa2-vulnerability" TargetMode="External"/><Relationship Id="rId2" Type="http://schemas.openxmlformats.org/officeDocument/2006/relationships/hyperlink" Target="http://www.krackattack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584 PROJECT</a:t>
            </a:r>
            <a:br>
              <a:rPr lang="en-US" dirty="0">
                <a:cs typeface="Calibri Light"/>
              </a:rPr>
            </a:br>
            <a:r>
              <a:rPr lang="en-US" dirty="0">
                <a:cs typeface="Calibri Light"/>
              </a:rPr>
              <a:t> WPA2 SECURITY PROTOCOL AND  EXPLOITS</a:t>
            </a:r>
          </a:p>
        </p:txBody>
      </p:sp>
      <p:sp>
        <p:nvSpPr>
          <p:cNvPr id="3" name="Subtitle 2"/>
          <p:cNvSpPr>
            <a:spLocks noGrp="1"/>
          </p:cNvSpPr>
          <p:nvPr>
            <p:ph type="subTitle" idx="1"/>
          </p:nvPr>
        </p:nvSpPr>
        <p:spPr>
          <a:xfrm>
            <a:off x="1524000" y="3961266"/>
            <a:ext cx="9144000" cy="1296534"/>
          </a:xfrm>
        </p:spPr>
        <p:txBody>
          <a:bodyPr vert="horz" lIns="91440" tIns="45720" rIns="91440" bIns="45720" rtlCol="0" anchor="t">
            <a:normAutofit/>
          </a:bodyPr>
          <a:lstStyle/>
          <a:p>
            <a:r>
              <a:rPr lang="en-US">
                <a:cs typeface="Calibri"/>
              </a:rPr>
              <a:t>RAHUL GODUGUPALLY</a:t>
            </a:r>
          </a:p>
          <a:p>
            <a:r>
              <a:rPr lang="en-US">
                <a:cs typeface="Calibri"/>
              </a:rPr>
              <a:t>CWID-10470581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EA6C-5419-4881-A6B2-CD727D341CA2}"/>
              </a:ext>
            </a:extLst>
          </p:cNvPr>
          <p:cNvSpPr>
            <a:spLocks noGrp="1"/>
          </p:cNvSpPr>
          <p:nvPr>
            <p:ph type="title"/>
          </p:nvPr>
        </p:nvSpPr>
        <p:spPr>
          <a:xfrm>
            <a:off x="838200" y="365125"/>
            <a:ext cx="10515600" cy="807979"/>
          </a:xfrm>
        </p:spPr>
        <p:txBody>
          <a:bodyPr/>
          <a:lstStyle/>
          <a:p>
            <a:r>
              <a:rPr lang="en-US">
                <a:ea typeface="+mj-lt"/>
                <a:cs typeface="+mj-lt"/>
              </a:rPr>
              <a:t>Severity of </a:t>
            </a:r>
            <a:r>
              <a:rPr lang="en-US">
                <a:cs typeface="Calibri Light"/>
              </a:rPr>
              <a:t>Security Concerns </a:t>
            </a:r>
          </a:p>
        </p:txBody>
      </p:sp>
      <p:sp>
        <p:nvSpPr>
          <p:cNvPr id="3" name="Content Placeholder 2">
            <a:extLst>
              <a:ext uri="{FF2B5EF4-FFF2-40B4-BE49-F238E27FC236}">
                <a16:creationId xmlns:a16="http://schemas.microsoft.com/office/drawing/2014/main" id="{8A6117E6-885A-44C0-9393-A415C219C129}"/>
              </a:ext>
            </a:extLst>
          </p:cNvPr>
          <p:cNvSpPr>
            <a:spLocks noGrp="1"/>
          </p:cNvSpPr>
          <p:nvPr>
            <p:ph idx="1"/>
          </p:nvPr>
        </p:nvSpPr>
        <p:spPr>
          <a:xfrm>
            <a:off x="838200" y="1178644"/>
            <a:ext cx="10515600" cy="4998319"/>
          </a:xfrm>
        </p:spPr>
        <p:txBody>
          <a:bodyPr vert="horz" lIns="91440" tIns="45720" rIns="91440" bIns="45720" rtlCol="0" anchor="t">
            <a:normAutofit/>
          </a:bodyPr>
          <a:lstStyle/>
          <a:p>
            <a:r>
              <a:rPr lang="en-US">
                <a:cs typeface="Calibri"/>
              </a:rPr>
              <a:t>Since WPA2 is widely used across the globe the likelihood of attacks on it are very high. WPA2 has been used for the past 15 years .</a:t>
            </a:r>
            <a:endParaRPr lang="en-US"/>
          </a:p>
          <a:p>
            <a:r>
              <a:rPr lang="en-US">
                <a:cs typeface="Calibri"/>
              </a:rPr>
              <a:t>It can be said that it has worked for a long time but along with that there have been new attacks which are developed which exploit the vulnerabilities in the protocol.</a:t>
            </a:r>
          </a:p>
          <a:p>
            <a:r>
              <a:rPr lang="en-US">
                <a:cs typeface="Calibri"/>
              </a:rPr>
              <a:t>The impact of an attack on WPA2 can be very high as private data between end points use WPA2. They may include confidential business data, state secrets , financial data etc.</a:t>
            </a:r>
          </a:p>
          <a:p>
            <a:r>
              <a:rPr lang="en-US">
                <a:cs typeface="Calibri"/>
              </a:rPr>
              <a:t>Since most devices use WPA2 the vulnerabilities in this protocol will affect the devices too. Most of the devices can be hacked using this.</a:t>
            </a:r>
          </a:p>
        </p:txBody>
      </p:sp>
    </p:spTree>
    <p:extLst>
      <p:ext uri="{BB962C8B-B14F-4D97-AF65-F5344CB8AC3E}">
        <p14:creationId xmlns:p14="http://schemas.microsoft.com/office/powerpoint/2010/main" val="388198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436B-9EF4-4AF2-865B-BD73C5F2BCD7}"/>
              </a:ext>
            </a:extLst>
          </p:cNvPr>
          <p:cNvSpPr>
            <a:spLocks noGrp="1"/>
          </p:cNvSpPr>
          <p:nvPr>
            <p:ph type="title"/>
          </p:nvPr>
        </p:nvSpPr>
        <p:spPr>
          <a:xfrm>
            <a:off x="838200" y="365125"/>
            <a:ext cx="10515600" cy="937375"/>
          </a:xfrm>
        </p:spPr>
        <p:txBody>
          <a:bodyPr/>
          <a:lstStyle/>
          <a:p>
            <a:r>
              <a:rPr lang="en-US">
                <a:cs typeface="Calibri Light"/>
              </a:rPr>
              <a:t>Efficient Ways to improve security.</a:t>
            </a:r>
            <a:endParaRPr lang="en-US"/>
          </a:p>
        </p:txBody>
      </p:sp>
      <p:sp>
        <p:nvSpPr>
          <p:cNvPr id="3" name="Content Placeholder 2">
            <a:extLst>
              <a:ext uri="{FF2B5EF4-FFF2-40B4-BE49-F238E27FC236}">
                <a16:creationId xmlns:a16="http://schemas.microsoft.com/office/drawing/2014/main" id="{67A518CF-C0D2-426C-8E41-FABB944E18EA}"/>
              </a:ext>
            </a:extLst>
          </p:cNvPr>
          <p:cNvSpPr>
            <a:spLocks noGrp="1"/>
          </p:cNvSpPr>
          <p:nvPr>
            <p:ph idx="1"/>
          </p:nvPr>
        </p:nvSpPr>
        <p:spPr>
          <a:xfrm>
            <a:off x="838200" y="1322418"/>
            <a:ext cx="10515600" cy="5343375"/>
          </a:xfrm>
        </p:spPr>
        <p:txBody>
          <a:bodyPr vert="horz" lIns="91440" tIns="45720" rIns="91440" bIns="45720" rtlCol="0" anchor="t">
            <a:normAutofit/>
          </a:bodyPr>
          <a:lstStyle/>
          <a:p>
            <a:r>
              <a:rPr lang="en-US">
                <a:cs typeface="Calibri"/>
              </a:rPr>
              <a:t>There are multiple measures that can be taken to improve security on the new networks. Firstly, updating the firmware of all the network devices could help in mitigating old attacks which are patched.</a:t>
            </a:r>
          </a:p>
          <a:p>
            <a:r>
              <a:rPr lang="en-US">
                <a:cs typeface="Calibri"/>
              </a:rPr>
              <a:t>Implementing authentication rejection after specific number of attempts will help keep the malicious attackers out.</a:t>
            </a:r>
          </a:p>
          <a:p>
            <a:r>
              <a:rPr lang="en-US">
                <a:cs typeface="Calibri"/>
              </a:rPr>
              <a:t>Prevention of</a:t>
            </a:r>
            <a:r>
              <a:rPr lang="en-US">
                <a:ea typeface="+mn-lt"/>
                <a:cs typeface="+mn-lt"/>
              </a:rPr>
              <a:t> the re-use of Nonces during the 4- way handshake could help dealing with key reinstallation attacks.</a:t>
            </a:r>
          </a:p>
          <a:p>
            <a:r>
              <a:rPr lang="en-US">
                <a:cs typeface="Calibri"/>
              </a:rPr>
              <a:t>Using stronger encryption with longer encryption keys can help dealing with brute-force attacks.</a:t>
            </a:r>
          </a:p>
          <a:p>
            <a:r>
              <a:rPr lang="en-US">
                <a:cs typeface="Calibri"/>
              </a:rPr>
              <a:t>Using IDS in promiscuous mode to detect fake de-authentication packets could help prevent replay attacks.</a:t>
            </a:r>
          </a:p>
          <a:p>
            <a:endParaRPr lang="en-US">
              <a:cs typeface="Calibri"/>
            </a:endParaRPr>
          </a:p>
          <a:p>
            <a:endParaRPr lang="en-US">
              <a:cs typeface="Calibri"/>
            </a:endParaRPr>
          </a:p>
        </p:txBody>
      </p:sp>
    </p:spTree>
    <p:extLst>
      <p:ext uri="{BB962C8B-B14F-4D97-AF65-F5344CB8AC3E}">
        <p14:creationId xmlns:p14="http://schemas.microsoft.com/office/powerpoint/2010/main" val="129153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A99A-0FF8-43D4-A5D7-2B1DE08B9E9D}"/>
              </a:ext>
            </a:extLst>
          </p:cNvPr>
          <p:cNvSpPr>
            <a:spLocks noGrp="1"/>
          </p:cNvSpPr>
          <p:nvPr>
            <p:ph type="title"/>
          </p:nvPr>
        </p:nvSpPr>
        <p:spPr>
          <a:xfrm>
            <a:off x="838200" y="365125"/>
            <a:ext cx="10515600" cy="879865"/>
          </a:xfrm>
        </p:spPr>
        <p:txBody>
          <a:bodyPr/>
          <a:lstStyle/>
          <a:p>
            <a:r>
              <a:rPr lang="en-US">
                <a:cs typeface="Calibri Light"/>
              </a:rPr>
              <a:t>Future Directions </a:t>
            </a:r>
            <a:endParaRPr lang="en-US"/>
          </a:p>
        </p:txBody>
      </p:sp>
      <p:sp>
        <p:nvSpPr>
          <p:cNvPr id="3" name="Content Placeholder 2">
            <a:extLst>
              <a:ext uri="{FF2B5EF4-FFF2-40B4-BE49-F238E27FC236}">
                <a16:creationId xmlns:a16="http://schemas.microsoft.com/office/drawing/2014/main" id="{9D7A7399-666A-4129-94C4-7DD8D3BB0B6D}"/>
              </a:ext>
            </a:extLst>
          </p:cNvPr>
          <p:cNvSpPr>
            <a:spLocks noGrp="1"/>
          </p:cNvSpPr>
          <p:nvPr>
            <p:ph idx="1"/>
          </p:nvPr>
        </p:nvSpPr>
        <p:spPr>
          <a:xfrm>
            <a:off x="838200" y="1178645"/>
            <a:ext cx="10515600" cy="5468688"/>
          </a:xfrm>
        </p:spPr>
        <p:txBody>
          <a:bodyPr vert="horz" lIns="91440" tIns="45720" rIns="91440" bIns="45720" rtlCol="0" anchor="t">
            <a:normAutofit/>
          </a:bodyPr>
          <a:lstStyle/>
          <a:p>
            <a:r>
              <a:rPr lang="en-US">
                <a:cs typeface="Calibri"/>
              </a:rPr>
              <a:t>To deal with the problems in WPA2 protocol a new protocol has been proposed which is named WPA3 which improves the security further.</a:t>
            </a:r>
          </a:p>
          <a:p>
            <a:r>
              <a:rPr lang="en-US">
                <a:cs typeface="Calibri"/>
              </a:rPr>
              <a:t>WPA3 introduces a new more secure handshake to establish</a:t>
            </a:r>
            <a:r>
              <a:rPr lang="en-US">
                <a:ea typeface="+mn-lt"/>
                <a:cs typeface="+mn-lt"/>
              </a:rPr>
              <a:t> new </a:t>
            </a:r>
            <a:r>
              <a:rPr lang="en-US">
                <a:cs typeface="Calibri"/>
              </a:rPr>
              <a:t> connections called Simultaneous Authentication of Equals (SAE) using dragon fly key exchange which makes it immune to key reinstallation attacks such as KRACK.</a:t>
            </a:r>
          </a:p>
          <a:p>
            <a:r>
              <a:rPr lang="en-US">
                <a:cs typeface="Calibri"/>
              </a:rPr>
              <a:t>WPA3 is resistant to offline decryption such as dictionary attacks.</a:t>
            </a:r>
          </a:p>
          <a:p>
            <a:r>
              <a:rPr lang="en-US"/>
              <a:t>Opportunistic Wireless Encryption (OWE) feature in WPA3 will replace the open network option in WPA2 making it more secure.</a:t>
            </a:r>
            <a:endParaRPr lang="en-US">
              <a:cs typeface="Calibri"/>
            </a:endParaRPr>
          </a:p>
          <a:p>
            <a:r>
              <a:rPr lang="en-US">
                <a:cs typeface="Calibri"/>
              </a:rPr>
              <a:t>Longer key size of 192 bits compared to 128 bit on the WPA2 is also seen on WPA3.</a:t>
            </a:r>
          </a:p>
          <a:p>
            <a:endParaRPr lang="en-US">
              <a:cs typeface="Calibri"/>
            </a:endParaRPr>
          </a:p>
        </p:txBody>
      </p:sp>
    </p:spTree>
    <p:extLst>
      <p:ext uri="{BB962C8B-B14F-4D97-AF65-F5344CB8AC3E}">
        <p14:creationId xmlns:p14="http://schemas.microsoft.com/office/powerpoint/2010/main" val="18431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98CE-7D63-4CC9-A1D9-CAF58EEB0C76}"/>
              </a:ext>
            </a:extLst>
          </p:cNvPr>
          <p:cNvSpPr>
            <a:spLocks noGrp="1"/>
          </p:cNvSpPr>
          <p:nvPr>
            <p:ph type="title"/>
          </p:nvPr>
        </p:nvSpPr>
        <p:spPr>
          <a:xfrm>
            <a:off x="838200" y="365125"/>
            <a:ext cx="10515600" cy="704675"/>
          </a:xfrm>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EAED737F-B9E9-483D-B451-F99E14D5B1DC}"/>
              </a:ext>
            </a:extLst>
          </p:cNvPr>
          <p:cNvSpPr>
            <a:spLocks noGrp="1"/>
          </p:cNvSpPr>
          <p:nvPr>
            <p:ph idx="1"/>
          </p:nvPr>
        </p:nvSpPr>
        <p:spPr>
          <a:xfrm>
            <a:off x="838200" y="1120070"/>
            <a:ext cx="10515600" cy="5649559"/>
          </a:xfrm>
        </p:spPr>
        <p:txBody>
          <a:bodyPr vert="horz" lIns="91440" tIns="45720" rIns="91440" bIns="45720" rtlCol="0" anchor="t">
            <a:normAutofit/>
          </a:bodyPr>
          <a:lstStyle/>
          <a:p>
            <a:r>
              <a:rPr lang="en-US">
                <a:cs typeface="Calibri"/>
              </a:rPr>
              <a:t>As most of the devices should be updated the amount of vulnerabilities should be low. But in case of older devices which did not get firmware updates they are still at risk for attacks.</a:t>
            </a:r>
          </a:p>
          <a:p>
            <a:r>
              <a:rPr lang="en-US">
                <a:cs typeface="Calibri"/>
              </a:rPr>
              <a:t>The future technology WPA3 looks likely to turn good. </a:t>
            </a:r>
          </a:p>
          <a:p>
            <a:r>
              <a:rPr lang="en-US">
                <a:cs typeface="Calibri"/>
              </a:rPr>
              <a:t>The issues regarding WPA2 vulnerabilities are widespread among people who are involved in technology but for users who are not it is still not known.</a:t>
            </a:r>
          </a:p>
          <a:p>
            <a:r>
              <a:rPr lang="en-US">
                <a:cs typeface="Calibri"/>
              </a:rPr>
              <a:t>More awareness on the issue and practical demonstration can change users' perspective regarding the security of WPA2 </a:t>
            </a:r>
          </a:p>
          <a:p>
            <a:r>
              <a:rPr lang="en-US">
                <a:cs typeface="Calibri"/>
              </a:rPr>
              <a:t>The issue regarding WPA2 is a chronic issue as most devices in the present world utilize it. The commonplace of internet and services it offers means that everyone has used it for critical processes and privacy should be maintained during this process.</a:t>
            </a:r>
          </a:p>
        </p:txBody>
      </p:sp>
    </p:spTree>
    <p:extLst>
      <p:ext uri="{BB962C8B-B14F-4D97-AF65-F5344CB8AC3E}">
        <p14:creationId xmlns:p14="http://schemas.microsoft.com/office/powerpoint/2010/main" val="280304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28A1-E8F9-4376-B80C-5BF38B91DE4E}"/>
              </a:ext>
            </a:extLst>
          </p:cNvPr>
          <p:cNvSpPr>
            <a:spLocks noGrp="1"/>
          </p:cNvSpPr>
          <p:nvPr>
            <p:ph type="title"/>
          </p:nvPr>
        </p:nvSpPr>
        <p:spPr>
          <a:xfrm>
            <a:off x="838200" y="135088"/>
            <a:ext cx="10515600" cy="1569977"/>
          </a:xfrm>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D44B55C1-FB96-4C8F-9FED-C69F8FC65082}"/>
              </a:ext>
            </a:extLst>
          </p:cNvPr>
          <p:cNvSpPr>
            <a:spLocks noGrp="1"/>
          </p:cNvSpPr>
          <p:nvPr>
            <p:ph idx="1"/>
          </p:nvPr>
        </p:nvSpPr>
        <p:spPr>
          <a:xfrm>
            <a:off x="838200" y="1207399"/>
            <a:ext cx="10515600" cy="5645299"/>
          </a:xfrm>
        </p:spPr>
        <p:txBody>
          <a:bodyPr vert="horz" lIns="91440" tIns="45720" rIns="91440" bIns="45720" rtlCol="0" anchor="t">
            <a:normAutofit fontScale="92500" lnSpcReduction="10000"/>
          </a:bodyPr>
          <a:lstStyle/>
          <a:p>
            <a:pPr marL="0" indent="0">
              <a:buNone/>
            </a:pPr>
            <a:r>
              <a:rPr lang="en-US">
                <a:cs typeface="Calibri" panose="020F0502020204030204"/>
              </a:rPr>
              <a:t>[1]</a:t>
            </a:r>
            <a:r>
              <a:rPr lang="en-US">
                <a:ea typeface="+mn-lt"/>
                <a:cs typeface="+mn-lt"/>
              </a:rPr>
              <a:t>D. J. Fehér and B. Sandor, "Effects of the WPA2 KRACK Attack in Real Environment," 2018 IEEE 16th International Symposium on Intelligent Systems and Informatics (SISY), 2018, pp. 000239-000242, </a:t>
            </a:r>
            <a:r>
              <a:rPr lang="en-US" err="1">
                <a:ea typeface="+mn-lt"/>
                <a:cs typeface="+mn-lt"/>
              </a:rPr>
              <a:t>doi</a:t>
            </a:r>
            <a:r>
              <a:rPr lang="en-US">
                <a:ea typeface="+mn-lt"/>
                <a:cs typeface="+mn-lt"/>
              </a:rPr>
              <a:t>: 10.1109/SISY.2018.8524769.</a:t>
            </a:r>
            <a:endParaRPr lang="en-US"/>
          </a:p>
          <a:p>
            <a:pPr marL="0" indent="0">
              <a:buNone/>
            </a:pPr>
            <a:r>
              <a:rPr lang="en-US">
                <a:cs typeface="Calibri"/>
              </a:rPr>
              <a:t>[2] </a:t>
            </a:r>
            <a:r>
              <a:rPr lang="en-US">
                <a:ea typeface="+mn-lt"/>
                <a:cs typeface="+mn-lt"/>
              </a:rPr>
              <a:t>Mathy </a:t>
            </a:r>
            <a:r>
              <a:rPr lang="en-US" err="1">
                <a:ea typeface="+mn-lt"/>
                <a:cs typeface="+mn-lt"/>
              </a:rPr>
              <a:t>Vanhoef</a:t>
            </a:r>
            <a:r>
              <a:rPr lang="en-US">
                <a:ea typeface="+mn-lt"/>
                <a:cs typeface="+mn-lt"/>
              </a:rPr>
              <a:t> and Frank </a:t>
            </a:r>
            <a:r>
              <a:rPr lang="en-US" err="1">
                <a:ea typeface="+mn-lt"/>
                <a:cs typeface="+mn-lt"/>
              </a:rPr>
              <a:t>Piessens</a:t>
            </a:r>
            <a:r>
              <a:rPr lang="en-US">
                <a:ea typeface="+mn-lt"/>
                <a:cs typeface="+mn-lt"/>
              </a:rPr>
              <a:t> : Key Reinstallation Attacks Breaking WPA2 by forcing nonce reuse, </a:t>
            </a:r>
            <a:r>
              <a:rPr lang="en-US">
                <a:ea typeface="+mn-lt"/>
                <a:cs typeface="+mn-lt"/>
                <a:hlinkClick r:id="rId2"/>
              </a:rPr>
              <a:t>www.krackattacks.com</a:t>
            </a:r>
          </a:p>
          <a:p>
            <a:pPr marL="0" indent="0">
              <a:buNone/>
            </a:pPr>
            <a:r>
              <a:rPr lang="en-US">
                <a:ea typeface="+mn-lt"/>
                <a:cs typeface="+mn-lt"/>
              </a:rPr>
              <a:t>[3] Advanced Stealth Man-in-The-Middle Attack in WPA2 Encrypted Wi-Fi Networks, IEEE COMMUNICATIONS LETTERS, VOL. 19, NO. 4, APRIL 2015.</a:t>
            </a:r>
          </a:p>
          <a:p>
            <a:pPr marL="0" indent="0">
              <a:buNone/>
            </a:pPr>
            <a:r>
              <a:rPr lang="en-US">
                <a:ea typeface="+mn-lt"/>
                <a:cs typeface="+mn-lt"/>
              </a:rPr>
              <a:t>[4]</a:t>
            </a:r>
            <a:r>
              <a:rPr lang="en-US"/>
              <a:t>An overview of the Wi-Fi WPA2 vulnerability</a:t>
            </a:r>
            <a:endParaRPr lang="en-US">
              <a:cs typeface="Calibri"/>
              <a:hlinkClick r:id="rId3"/>
            </a:endParaRPr>
          </a:p>
          <a:p>
            <a:pPr marL="0" indent="0">
              <a:buNone/>
            </a:pPr>
            <a:r>
              <a:rPr lang="en-US">
                <a:ea typeface="+mn-lt"/>
                <a:cs typeface="+mn-lt"/>
                <a:hlinkClick r:id="rId3"/>
              </a:rPr>
              <a:t>https://www.enisa.europa.eu/publications/info-notes/an-overview-of-the-wi-fi-wpa2-vulnerability</a:t>
            </a:r>
            <a:endParaRPr lang="en-US">
              <a:ea typeface="+mn-lt"/>
              <a:cs typeface="+mn-lt"/>
            </a:endParaRPr>
          </a:p>
          <a:p>
            <a:pPr marL="0" indent="0">
              <a:buNone/>
            </a:pPr>
            <a:r>
              <a:rPr lang="en-US">
                <a:cs typeface="Calibri" panose="020F0502020204030204"/>
              </a:rPr>
              <a:t>[5]</a:t>
            </a:r>
            <a:r>
              <a:rPr lang="en-US">
                <a:ea typeface="+mn-lt"/>
                <a:cs typeface="+mn-lt"/>
              </a:rPr>
              <a:t>M. A. Abo-Soliman and M. A. Azer, "Tunnel-Based EAP Effective Security Attacks WPA2 Enterprise Evaluation and Proposed Amendments," 2018 Tenth International Conference on Ubiquitous and Future Networks (ICUFN), 2018, pp. 268-273, </a:t>
            </a:r>
            <a:r>
              <a:rPr lang="en-US" err="1">
                <a:ea typeface="+mn-lt"/>
                <a:cs typeface="+mn-lt"/>
              </a:rPr>
              <a:t>doi</a:t>
            </a:r>
            <a:r>
              <a:rPr lang="en-US">
                <a:ea typeface="+mn-lt"/>
                <a:cs typeface="+mn-lt"/>
              </a:rPr>
              <a:t>: 10.1109/ICUFN.2018.8437043.</a:t>
            </a:r>
            <a:endParaRPr lang="en-US">
              <a:cs typeface="Calibri" panose="020F0502020204030204"/>
            </a:endParaRPr>
          </a:p>
        </p:txBody>
      </p:sp>
    </p:spTree>
    <p:extLst>
      <p:ext uri="{BB962C8B-B14F-4D97-AF65-F5344CB8AC3E}">
        <p14:creationId xmlns:p14="http://schemas.microsoft.com/office/powerpoint/2010/main" val="161593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2F85-C130-430A-9769-D7BC66A11063}"/>
              </a:ext>
            </a:extLst>
          </p:cNvPr>
          <p:cNvSpPr>
            <a:spLocks noGrp="1"/>
          </p:cNvSpPr>
          <p:nvPr>
            <p:ph type="title"/>
          </p:nvPr>
        </p:nvSpPr>
        <p:spPr/>
        <p:txBody>
          <a:bodyPr/>
          <a:lstStyle/>
          <a:p>
            <a:r>
              <a:rPr lang="en-US">
                <a:cs typeface="Calibri Light"/>
              </a:rPr>
              <a:t>INDEX</a:t>
            </a:r>
          </a:p>
        </p:txBody>
      </p:sp>
      <p:sp>
        <p:nvSpPr>
          <p:cNvPr id="3" name="Content Placeholder 2">
            <a:extLst>
              <a:ext uri="{FF2B5EF4-FFF2-40B4-BE49-F238E27FC236}">
                <a16:creationId xmlns:a16="http://schemas.microsoft.com/office/drawing/2014/main" id="{7E0FFF72-718E-4A9A-8F3B-40D0DB2BABED}"/>
              </a:ext>
            </a:extLst>
          </p:cNvPr>
          <p:cNvSpPr>
            <a:spLocks noGrp="1"/>
          </p:cNvSpPr>
          <p:nvPr>
            <p:ph idx="1"/>
          </p:nvPr>
        </p:nvSpPr>
        <p:spPr>
          <a:xfrm>
            <a:off x="838200" y="1466397"/>
            <a:ext cx="10515600" cy="4710566"/>
          </a:xfrm>
        </p:spPr>
        <p:txBody>
          <a:bodyPr vert="horz" lIns="91440" tIns="45720" rIns="91440" bIns="45720" rtlCol="0" anchor="t">
            <a:normAutofit/>
          </a:bodyPr>
          <a:lstStyle/>
          <a:p>
            <a:r>
              <a:rPr lang="en-US" dirty="0">
                <a:cs typeface="Calibri"/>
              </a:rPr>
              <a:t>Protocol Overview </a:t>
            </a:r>
          </a:p>
          <a:p>
            <a:r>
              <a:rPr lang="en-US" dirty="0">
                <a:cs typeface="Calibri"/>
              </a:rPr>
              <a:t>Assessments of the security of WPA2 </a:t>
            </a:r>
          </a:p>
          <a:p>
            <a:r>
              <a:rPr lang="en-US" dirty="0">
                <a:cs typeface="Calibri"/>
              </a:rPr>
              <a:t>Major security issues of WPA2 protocol</a:t>
            </a:r>
          </a:p>
          <a:p>
            <a:r>
              <a:rPr lang="en-US" dirty="0">
                <a:cs typeface="Calibri"/>
              </a:rPr>
              <a:t>Severity of security concerns </a:t>
            </a:r>
          </a:p>
          <a:p>
            <a:r>
              <a:rPr lang="en-US" dirty="0">
                <a:cs typeface="Calibri"/>
              </a:rPr>
              <a:t>Efficient Ways to improve security of WPA2</a:t>
            </a:r>
          </a:p>
          <a:p>
            <a:r>
              <a:rPr lang="en-US" dirty="0">
                <a:cs typeface="Calibri"/>
              </a:rPr>
              <a:t>Future directions </a:t>
            </a:r>
          </a:p>
          <a:p>
            <a:r>
              <a:rPr lang="en-US" dirty="0">
                <a:cs typeface="Calibri"/>
              </a:rPr>
              <a:t>Conclusion</a:t>
            </a:r>
          </a:p>
          <a:p>
            <a:r>
              <a:rPr lang="en-US" dirty="0">
                <a:cs typeface="Calibri"/>
              </a:rPr>
              <a:t>References </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72758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2D4E-2041-4945-AEC4-F06D0624ED4F}"/>
              </a:ext>
            </a:extLst>
          </p:cNvPr>
          <p:cNvSpPr>
            <a:spLocks noGrp="1"/>
          </p:cNvSpPr>
          <p:nvPr>
            <p:ph type="title"/>
          </p:nvPr>
        </p:nvSpPr>
        <p:spPr>
          <a:xfrm>
            <a:off x="838200" y="365125"/>
            <a:ext cx="10515600" cy="1013268"/>
          </a:xfrm>
        </p:spPr>
        <p:txBody>
          <a:bodyPr/>
          <a:lstStyle/>
          <a:p>
            <a:r>
              <a:rPr lang="en-US">
                <a:cs typeface="Calibri Light"/>
              </a:rPr>
              <a:t>WPA2 Wireless Security Protocol Overview</a:t>
            </a:r>
            <a:endParaRPr lang="en-US"/>
          </a:p>
        </p:txBody>
      </p:sp>
      <p:sp>
        <p:nvSpPr>
          <p:cNvPr id="3" name="Content Placeholder 2">
            <a:extLst>
              <a:ext uri="{FF2B5EF4-FFF2-40B4-BE49-F238E27FC236}">
                <a16:creationId xmlns:a16="http://schemas.microsoft.com/office/drawing/2014/main" id="{22E8AD10-4DAB-4A6D-BD25-1E28EB737872}"/>
              </a:ext>
            </a:extLst>
          </p:cNvPr>
          <p:cNvSpPr>
            <a:spLocks noGrp="1"/>
          </p:cNvSpPr>
          <p:nvPr>
            <p:ph idx="1"/>
          </p:nvPr>
        </p:nvSpPr>
        <p:spPr>
          <a:xfrm>
            <a:off x="838200" y="1375921"/>
            <a:ext cx="10515600" cy="5366563"/>
          </a:xfrm>
        </p:spPr>
        <p:txBody>
          <a:bodyPr vert="horz" lIns="91440" tIns="45720" rIns="91440" bIns="45720" rtlCol="0" anchor="t">
            <a:normAutofit lnSpcReduction="10000"/>
          </a:bodyPr>
          <a:lstStyle/>
          <a:p>
            <a:r>
              <a:rPr lang="en-US" dirty="0">
                <a:cs typeface="Calibri"/>
              </a:rPr>
              <a:t>WPA2 wireless security protocol is a successor to WPA protocol. WPA2 stands for Wi-Fi protected access 2 and it improves upon WPA by using a stronger encryption algorithm in Advanced Encryption Standard (AES) with Counter </a:t>
            </a:r>
            <a:r>
              <a:rPr lang="en-US" dirty="0">
                <a:ea typeface="+mn-lt"/>
                <a:cs typeface="+mn-lt"/>
              </a:rPr>
              <a:t>Mode with CBC-MAC Protocol </a:t>
            </a:r>
            <a:r>
              <a:rPr lang="en-US" dirty="0">
                <a:cs typeface="Calibri"/>
              </a:rPr>
              <a:t>(CCMP).</a:t>
            </a:r>
            <a:endParaRPr lang="en-US" dirty="0"/>
          </a:p>
          <a:p>
            <a:r>
              <a:rPr lang="en-US" dirty="0">
                <a:cs typeface="Calibri"/>
              </a:rPr>
              <a:t>WPA2 was introduced in September 2004 by Wi-Fi Alliance based on the </a:t>
            </a:r>
            <a:r>
              <a:rPr lang="en-US" dirty="0">
                <a:ea typeface="+mn-lt"/>
                <a:cs typeface="+mn-lt"/>
              </a:rPr>
              <a:t>IEEE 802.11i security amendment.</a:t>
            </a:r>
            <a:r>
              <a:rPr lang="en-US" dirty="0">
                <a:cs typeface="Calibri"/>
              </a:rPr>
              <a:t> </a:t>
            </a:r>
            <a:r>
              <a:rPr lang="en-US" dirty="0">
                <a:ea typeface="+mn-lt"/>
                <a:cs typeface="+mn-lt"/>
              </a:rPr>
              <a:t>The WPA2 is backward-compatible with the WPA and supports the 802.1X/EAP authentication or PSK.</a:t>
            </a:r>
          </a:p>
          <a:p>
            <a:r>
              <a:rPr lang="en-US" dirty="0">
                <a:ea typeface="+mn-lt"/>
                <a:cs typeface="+mn-lt"/>
              </a:rPr>
              <a:t>WPA2 accomplishes Authentication and Key Agreement in two modes: Pre-Shared Key(PSK) and enterprise mode.</a:t>
            </a:r>
          </a:p>
          <a:p>
            <a:r>
              <a:rPr lang="en-US" dirty="0">
                <a:ea typeface="+mn-lt"/>
                <a:cs typeface="+mn-lt"/>
              </a:rPr>
              <a:t>The WPA2 wireless communication works on a 4-way handshake structure. This 4-way handshake is currently used by all modern Wi-fi protected networks. This incorporates a new encryption key encrypting all subsequent traffic.</a:t>
            </a:r>
            <a:endParaRPr lang="en-US" dirty="0">
              <a:cs typeface="Calibri"/>
            </a:endParaRPr>
          </a:p>
          <a:p>
            <a:endParaRPr lang="en-US">
              <a:cs typeface="Calibri"/>
            </a:endParaRPr>
          </a:p>
        </p:txBody>
      </p:sp>
    </p:spTree>
    <p:extLst>
      <p:ext uri="{BB962C8B-B14F-4D97-AF65-F5344CB8AC3E}">
        <p14:creationId xmlns:p14="http://schemas.microsoft.com/office/powerpoint/2010/main" val="295652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E0B215D-B6EE-4D22-8BC2-6BAD7860FDFF}"/>
              </a:ext>
            </a:extLst>
          </p:cNvPr>
          <p:cNvPicPr>
            <a:picLocks noGrp="1" noChangeAspect="1"/>
          </p:cNvPicPr>
          <p:nvPr>
            <p:ph idx="1"/>
          </p:nvPr>
        </p:nvPicPr>
        <p:blipFill>
          <a:blip r:embed="rId3"/>
          <a:stretch>
            <a:fillRect/>
          </a:stretch>
        </p:blipFill>
        <p:spPr>
          <a:xfrm>
            <a:off x="1032135" y="191294"/>
            <a:ext cx="9927861" cy="4059837"/>
          </a:xfrm>
        </p:spPr>
      </p:pic>
      <p:sp>
        <p:nvSpPr>
          <p:cNvPr id="7" name="Content Placeholder 2">
            <a:extLst>
              <a:ext uri="{FF2B5EF4-FFF2-40B4-BE49-F238E27FC236}">
                <a16:creationId xmlns:a16="http://schemas.microsoft.com/office/drawing/2014/main" id="{C6DF5EE5-5B54-435E-8E2D-DE711CB1F178}"/>
              </a:ext>
            </a:extLst>
          </p:cNvPr>
          <p:cNvSpPr txBox="1">
            <a:spLocks/>
          </p:cNvSpPr>
          <p:nvPr/>
        </p:nvSpPr>
        <p:spPr>
          <a:xfrm>
            <a:off x="838200" y="4348971"/>
            <a:ext cx="10515600" cy="244008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The above figure [1] shows the 4-way encryption process of WPA2 protocol.</a:t>
            </a:r>
          </a:p>
          <a:p>
            <a:r>
              <a:rPr lang="en-US" sz="2400">
                <a:cs typeface="Calibri"/>
              </a:rPr>
              <a:t>Here initially the authenticator (AP) sends an </a:t>
            </a:r>
            <a:r>
              <a:rPr lang="en-US" sz="2400" err="1">
                <a:cs typeface="Calibri"/>
              </a:rPr>
              <a:t>ANonce</a:t>
            </a:r>
            <a:r>
              <a:rPr lang="en-US" sz="2400">
                <a:cs typeface="Calibri"/>
              </a:rPr>
              <a:t> to the client(supplicant).</a:t>
            </a:r>
          </a:p>
          <a:p>
            <a:r>
              <a:rPr lang="en-US" sz="2400">
                <a:cs typeface="Calibri"/>
              </a:rPr>
              <a:t>Then the client his </a:t>
            </a:r>
            <a:r>
              <a:rPr lang="en-US" sz="2400" err="1">
                <a:cs typeface="Calibri"/>
              </a:rPr>
              <a:t>SNounce</a:t>
            </a:r>
            <a:r>
              <a:rPr lang="en-US" sz="2400">
                <a:cs typeface="Calibri"/>
              </a:rPr>
              <a:t> along with MIC(Message integrity check) to the AP.</a:t>
            </a:r>
          </a:p>
          <a:p>
            <a:r>
              <a:rPr lang="en-US" sz="2400">
                <a:cs typeface="Calibri"/>
              </a:rPr>
              <a:t>After this the AP has everything to create a PTK(</a:t>
            </a:r>
            <a:r>
              <a:rPr lang="en-US" sz="2400">
                <a:ea typeface="+mn-lt"/>
                <a:cs typeface="+mn-lt"/>
              </a:rPr>
              <a:t>Pairwise Transit Key</a:t>
            </a:r>
            <a:r>
              <a:rPr lang="en-US" sz="2400">
                <a:cs typeface="Calibri"/>
              </a:rPr>
              <a:t>), after that the AP sends a GTK(</a:t>
            </a:r>
            <a:r>
              <a:rPr lang="en-US" sz="2400">
                <a:ea typeface="+mn-lt"/>
                <a:cs typeface="+mn-lt"/>
              </a:rPr>
              <a:t>Group Master Key</a:t>
            </a:r>
            <a:r>
              <a:rPr lang="en-US" sz="2400">
                <a:cs typeface="Calibri"/>
              </a:rPr>
              <a:t>) to the client which he installs </a:t>
            </a:r>
          </a:p>
          <a:p>
            <a:r>
              <a:rPr lang="en-US" sz="2400">
                <a:cs typeface="Calibri"/>
              </a:rPr>
              <a:t>The client sends the Acknowledgement and connection is established.</a:t>
            </a:r>
          </a:p>
          <a:p>
            <a:endParaRPr lang="en-US">
              <a:cs typeface="Calibri"/>
            </a:endParaRPr>
          </a:p>
          <a:p>
            <a:endParaRPr lang="en-US">
              <a:cs typeface="Calibri"/>
            </a:endParaRPr>
          </a:p>
        </p:txBody>
      </p:sp>
    </p:spTree>
    <p:extLst>
      <p:ext uri="{BB962C8B-B14F-4D97-AF65-F5344CB8AC3E}">
        <p14:creationId xmlns:p14="http://schemas.microsoft.com/office/powerpoint/2010/main" val="70187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0DDB5-550A-4324-9737-71D871EF23F3}"/>
              </a:ext>
            </a:extLst>
          </p:cNvPr>
          <p:cNvSpPr>
            <a:spLocks noGrp="1"/>
          </p:cNvSpPr>
          <p:nvPr>
            <p:ph idx="1"/>
          </p:nvPr>
        </p:nvSpPr>
        <p:spPr>
          <a:xfrm>
            <a:off x="838200" y="560418"/>
            <a:ext cx="10515600" cy="5616545"/>
          </a:xfrm>
        </p:spPr>
        <p:txBody>
          <a:bodyPr vert="horz" lIns="91440" tIns="45720" rIns="91440" bIns="45720" rtlCol="0" anchor="t">
            <a:normAutofit/>
          </a:bodyPr>
          <a:lstStyle/>
          <a:p>
            <a:r>
              <a:rPr lang="en-US" dirty="0">
                <a:cs typeface="Calibri"/>
              </a:rPr>
              <a:t>The attacks done against WPA2 PSK or Enterprise exploit  vulnerabilities found in the 4-way handshake process.</a:t>
            </a:r>
          </a:p>
          <a:p>
            <a:r>
              <a:rPr lang="en-US" dirty="0">
                <a:cs typeface="Calibri"/>
              </a:rPr>
              <a:t>For instance, in the  key reinstallation attack (KRACK), </a:t>
            </a:r>
            <a:r>
              <a:rPr lang="en-US" dirty="0">
                <a:ea typeface="+mn-lt"/>
                <a:cs typeface="+mn-lt"/>
              </a:rPr>
              <a:t>"the attack tricks the victim into reinstalling the already used key / already-in-use key by manipulating and replaying cryptographic handshake messages." [2]</a:t>
            </a:r>
          </a:p>
          <a:p>
            <a:r>
              <a:rPr lang="en-US" dirty="0">
                <a:ea typeface="+mn-lt"/>
                <a:cs typeface="+mn-lt"/>
              </a:rPr>
              <a:t>In De-authentication attacks the attacker forces the client to reconnect from the access point by sending de-authentication messages. During this process, the handshake can be captured using a network card with monitoring mode enabled. </a:t>
            </a:r>
          </a:p>
          <a:p>
            <a:r>
              <a:rPr lang="en-US" dirty="0">
                <a:ea typeface="+mn-lt"/>
                <a:cs typeface="+mn-lt"/>
              </a:rPr>
              <a:t>The obtained handshake can then be cracked to obtain passwords using brute-force or dictionary attacks. In some cases, it is even possible to inject data into the packets.</a:t>
            </a:r>
          </a:p>
        </p:txBody>
      </p:sp>
    </p:spTree>
    <p:extLst>
      <p:ext uri="{BB962C8B-B14F-4D97-AF65-F5344CB8AC3E}">
        <p14:creationId xmlns:p14="http://schemas.microsoft.com/office/powerpoint/2010/main" val="267223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0354-C20E-4990-BD30-4E9B6580877D}"/>
              </a:ext>
            </a:extLst>
          </p:cNvPr>
          <p:cNvSpPr>
            <a:spLocks noGrp="1"/>
          </p:cNvSpPr>
          <p:nvPr>
            <p:ph type="title"/>
          </p:nvPr>
        </p:nvSpPr>
        <p:spPr>
          <a:xfrm>
            <a:off x="838200" y="365125"/>
            <a:ext cx="10515600" cy="1150678"/>
          </a:xfrm>
        </p:spPr>
        <p:txBody>
          <a:bodyPr/>
          <a:lstStyle/>
          <a:p>
            <a:r>
              <a:rPr lang="en-US">
                <a:cs typeface="Calibri Light"/>
              </a:rPr>
              <a:t>Assessments of security of WPA2</a:t>
            </a:r>
            <a:endParaRPr lang="en-US"/>
          </a:p>
        </p:txBody>
      </p:sp>
      <p:sp>
        <p:nvSpPr>
          <p:cNvPr id="3" name="Content Placeholder 2">
            <a:extLst>
              <a:ext uri="{FF2B5EF4-FFF2-40B4-BE49-F238E27FC236}">
                <a16:creationId xmlns:a16="http://schemas.microsoft.com/office/drawing/2014/main" id="{EF8AE62A-6460-4B70-B53B-2A34DDC8C05B}"/>
              </a:ext>
            </a:extLst>
          </p:cNvPr>
          <p:cNvSpPr>
            <a:spLocks noGrp="1"/>
          </p:cNvSpPr>
          <p:nvPr>
            <p:ph idx="1"/>
          </p:nvPr>
        </p:nvSpPr>
        <p:spPr>
          <a:xfrm>
            <a:off x="838200" y="1356826"/>
            <a:ext cx="10515600" cy="4820137"/>
          </a:xfrm>
        </p:spPr>
        <p:txBody>
          <a:bodyPr vert="horz" lIns="91440" tIns="45720" rIns="91440" bIns="45720" rtlCol="0" anchor="t">
            <a:normAutofit/>
          </a:bodyPr>
          <a:lstStyle/>
          <a:p>
            <a:r>
              <a:rPr lang="en-US" b="1" dirty="0">
                <a:ea typeface="+mn-lt"/>
                <a:cs typeface="+mn-lt"/>
              </a:rPr>
              <a:t>Assets </a:t>
            </a:r>
            <a:r>
              <a:rPr lang="en-US" dirty="0">
                <a:cs typeface="Calibri"/>
              </a:rPr>
              <a:t>– Confidential Data, Encryption key, MAC address, Data Integrity, Network Information, Enterprise Information, End point and AP Information.</a:t>
            </a:r>
          </a:p>
          <a:p>
            <a:r>
              <a:rPr lang="en-US" b="1" dirty="0">
                <a:cs typeface="Calibri"/>
              </a:rPr>
              <a:t>Perpetrators </a:t>
            </a:r>
            <a:r>
              <a:rPr lang="en-US" dirty="0">
                <a:cs typeface="Calibri"/>
              </a:rPr>
              <a:t>- Rival companies, Disgruntled employees, Disgruntled customers, Black Hat hackers, Hacktivists, Script kiddies, Terrorists, Nation States Rouge organizations, Organized crime </a:t>
            </a:r>
          </a:p>
          <a:p>
            <a:r>
              <a:rPr lang="en-US" b="1" dirty="0">
                <a:cs typeface="Calibri"/>
              </a:rPr>
              <a:t>Threats</a:t>
            </a:r>
            <a:r>
              <a:rPr lang="en-US" dirty="0">
                <a:cs typeface="Calibri"/>
              </a:rPr>
              <a:t> – Evil twin attacks, Replay attack, Denial of service attacks, Key reinstallation attacks(KRACK), De-authentication attacks, Sniffing, Brute-force and dictionary attacks.</a:t>
            </a:r>
          </a:p>
        </p:txBody>
      </p:sp>
    </p:spTree>
    <p:extLst>
      <p:ext uri="{BB962C8B-B14F-4D97-AF65-F5344CB8AC3E}">
        <p14:creationId xmlns:p14="http://schemas.microsoft.com/office/powerpoint/2010/main" val="229754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715C4-416D-4302-8E01-BCB7E49BF56B}"/>
              </a:ext>
            </a:extLst>
          </p:cNvPr>
          <p:cNvSpPr>
            <a:spLocks noGrp="1"/>
          </p:cNvSpPr>
          <p:nvPr>
            <p:ph idx="1"/>
          </p:nvPr>
        </p:nvSpPr>
        <p:spPr>
          <a:xfrm>
            <a:off x="838200" y="459776"/>
            <a:ext cx="10515600" cy="6292281"/>
          </a:xfrm>
        </p:spPr>
        <p:txBody>
          <a:bodyPr vert="horz" lIns="91440" tIns="45720" rIns="91440" bIns="45720" rtlCol="0" anchor="t">
            <a:normAutofit/>
          </a:bodyPr>
          <a:lstStyle/>
          <a:p>
            <a:r>
              <a:rPr lang="en-US" b="1">
                <a:ea typeface="+mn-lt"/>
                <a:cs typeface="+mn-lt"/>
              </a:rPr>
              <a:t>Safeguards</a:t>
            </a:r>
            <a:r>
              <a:rPr lang="en-US">
                <a:ea typeface="+mn-lt"/>
                <a:cs typeface="+mn-lt"/>
              </a:rPr>
              <a:t> -Existing safeguards for wpa2 include encryption with AES(advanced encryption standard) along with CCMP for data protection. HTTPS for web traffic. Key distribution in enterprise mode is done through Extensible Authentication Protocol (EAP). Tunnel bases EAP provides per device key generation in 802.1x architecture</a:t>
            </a:r>
          </a:p>
          <a:p>
            <a:r>
              <a:rPr lang="en-US" b="1">
                <a:ea typeface="+mn-lt"/>
                <a:cs typeface="+mn-lt"/>
              </a:rPr>
              <a:t>Vulnerabilities</a:t>
            </a:r>
            <a:r>
              <a:rPr lang="en-US">
                <a:ea typeface="+mn-lt"/>
                <a:cs typeface="+mn-lt"/>
              </a:rPr>
              <a:t> - Potential vulnerabilities of WPA2 could include the 4-way handshake,  no locking after multiple authentication failures from the same source, </a:t>
            </a:r>
          </a:p>
          <a:p>
            <a:r>
              <a:rPr lang="en-US" b="1">
                <a:ea typeface="+mn-lt"/>
                <a:cs typeface="+mn-lt"/>
              </a:rPr>
              <a:t>Additional Controls</a:t>
            </a:r>
            <a:r>
              <a:rPr lang="en-US">
                <a:ea typeface="+mn-lt"/>
                <a:cs typeface="+mn-lt"/>
              </a:rPr>
              <a:t> -  Authentication rejection after specific number of attempts, Identity Hiding, Intrusion Detection Systems can be used to detect fake de-authentication requests. Using strong encryption and good passwords. Using larger size keys to encrypt data. Using a VPN</a:t>
            </a:r>
          </a:p>
          <a:p>
            <a:r>
              <a:rPr lang="en-US">
                <a:cs typeface="Calibri"/>
              </a:rPr>
              <a:t>Another type of handshake protocol is implemented in WPA3 which Is immune from key reinstallation attacks.</a:t>
            </a:r>
          </a:p>
          <a:p>
            <a:endParaRPr lang="en-US">
              <a:cs typeface="Calibri"/>
            </a:endParaRPr>
          </a:p>
        </p:txBody>
      </p:sp>
    </p:spTree>
    <p:extLst>
      <p:ext uri="{BB962C8B-B14F-4D97-AF65-F5344CB8AC3E}">
        <p14:creationId xmlns:p14="http://schemas.microsoft.com/office/powerpoint/2010/main" val="280661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AE31-BD16-474C-860C-9D4763A73F1A}"/>
              </a:ext>
            </a:extLst>
          </p:cNvPr>
          <p:cNvSpPr>
            <a:spLocks noGrp="1"/>
          </p:cNvSpPr>
          <p:nvPr>
            <p:ph type="title"/>
          </p:nvPr>
        </p:nvSpPr>
        <p:spPr>
          <a:xfrm>
            <a:off x="838200" y="365125"/>
            <a:ext cx="10515600" cy="1075727"/>
          </a:xfrm>
        </p:spPr>
        <p:txBody>
          <a:bodyPr/>
          <a:lstStyle/>
          <a:p>
            <a:r>
              <a:rPr lang="en-US">
                <a:cs typeface="Calibri Light"/>
              </a:rPr>
              <a:t>Major security issues of WPA2</a:t>
            </a:r>
          </a:p>
        </p:txBody>
      </p:sp>
      <p:sp>
        <p:nvSpPr>
          <p:cNvPr id="3" name="Content Placeholder 2">
            <a:extLst>
              <a:ext uri="{FF2B5EF4-FFF2-40B4-BE49-F238E27FC236}">
                <a16:creationId xmlns:a16="http://schemas.microsoft.com/office/drawing/2014/main" id="{2D61F950-3B55-49CE-ADDD-52C665F6E317}"/>
              </a:ext>
            </a:extLst>
          </p:cNvPr>
          <p:cNvSpPr>
            <a:spLocks noGrp="1"/>
          </p:cNvSpPr>
          <p:nvPr>
            <p:ph idx="1"/>
          </p:nvPr>
        </p:nvSpPr>
        <p:spPr>
          <a:xfrm>
            <a:off x="838200" y="1268915"/>
            <a:ext cx="10515600" cy="4908048"/>
          </a:xfrm>
        </p:spPr>
        <p:txBody>
          <a:bodyPr vert="horz" lIns="91440" tIns="45720" rIns="91440" bIns="45720" rtlCol="0" anchor="t">
            <a:normAutofit/>
          </a:bodyPr>
          <a:lstStyle/>
          <a:p>
            <a:r>
              <a:rPr lang="en-US">
                <a:cs typeface="Calibri"/>
              </a:rPr>
              <a:t>The main security issues related to WPA2 systems can be classified in 3 categories based on the impact of these attacks.</a:t>
            </a:r>
          </a:p>
          <a:p>
            <a:r>
              <a:rPr lang="en-US">
                <a:cs typeface="Calibri"/>
              </a:rPr>
              <a:t>1. Authentication attacks - Dictionary and Brute-force attacks.</a:t>
            </a:r>
          </a:p>
          <a:p>
            <a:r>
              <a:rPr lang="en-US">
                <a:cs typeface="Calibri"/>
              </a:rPr>
              <a:t>2. Confidentiality attacks - MitM (Man in the middle), Replay, Evil twin, Key reinstallation attack(KRACK)</a:t>
            </a:r>
          </a:p>
          <a:p>
            <a:r>
              <a:rPr lang="en-US">
                <a:cs typeface="Calibri"/>
              </a:rPr>
              <a:t>3. Availability attacks - </a:t>
            </a:r>
            <a:r>
              <a:rPr lang="en-US" err="1">
                <a:cs typeface="Calibri"/>
              </a:rPr>
              <a:t>WDoS</a:t>
            </a:r>
            <a:r>
              <a:rPr lang="en-US">
                <a:cs typeface="Calibri"/>
              </a:rPr>
              <a:t> (wireless denial of service),  Flooding, Jamming.</a:t>
            </a:r>
          </a:p>
          <a:p>
            <a:r>
              <a:rPr lang="en-US">
                <a:cs typeface="Calibri"/>
              </a:rPr>
              <a:t>As we can see the WPA2 protocol can have quite a few security issues and since the protocol sends packets which can be captured by an attacker, In some cases even if the attacker </a:t>
            </a:r>
            <a:r>
              <a:rPr lang="en-US" err="1">
                <a:cs typeface="Calibri"/>
              </a:rPr>
              <a:t>dosen't</a:t>
            </a:r>
            <a:r>
              <a:rPr lang="en-US">
                <a:cs typeface="Calibri"/>
              </a:rPr>
              <a:t> know the key data can be manipulated with.</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04570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3F1D-6CC4-4D4A-A526-FDDD7F888C7B}"/>
              </a:ext>
            </a:extLst>
          </p:cNvPr>
          <p:cNvSpPr>
            <a:spLocks noGrp="1"/>
          </p:cNvSpPr>
          <p:nvPr>
            <p:ph idx="1"/>
          </p:nvPr>
        </p:nvSpPr>
        <p:spPr>
          <a:xfrm>
            <a:off x="838200" y="186607"/>
            <a:ext cx="10515600" cy="5990356"/>
          </a:xfrm>
        </p:spPr>
        <p:txBody>
          <a:bodyPr vert="horz" lIns="91440" tIns="45720" rIns="91440" bIns="45720" rtlCol="0" anchor="t">
            <a:normAutofit/>
          </a:bodyPr>
          <a:lstStyle/>
          <a:p>
            <a:r>
              <a:rPr lang="en-US">
                <a:cs typeface="Calibri"/>
              </a:rPr>
              <a:t>For instance, with KRACK it is possible to inject/manipulate data without breaking or knowing the password  of the network.</a:t>
            </a:r>
          </a:p>
          <a:p>
            <a:r>
              <a:rPr lang="en-US">
                <a:ea typeface="+mn-lt"/>
                <a:cs typeface="+mn-lt"/>
              </a:rPr>
              <a:t>An attacker could install any type of malware or ransomware into a legitimate website or a network.</a:t>
            </a:r>
          </a:p>
          <a:p>
            <a:r>
              <a:rPr lang="en-US">
                <a:cs typeface="Calibri"/>
              </a:rPr>
              <a:t>Since most of the world presently uses WPA2 these attacks can be used against all modern Wi-fi networks. </a:t>
            </a:r>
          </a:p>
          <a:p>
            <a:r>
              <a:rPr lang="en-US">
                <a:cs typeface="Calibri"/>
              </a:rPr>
              <a:t>Older generation devices are more vulnerable as they wouldn't have received  updates or patches to fix the vulnerabilities. </a:t>
            </a:r>
          </a:p>
        </p:txBody>
      </p:sp>
    </p:spTree>
    <p:extLst>
      <p:ext uri="{BB962C8B-B14F-4D97-AF65-F5344CB8AC3E}">
        <p14:creationId xmlns:p14="http://schemas.microsoft.com/office/powerpoint/2010/main" val="628378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6</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584 PROJECT  WPA2 SECURITY PROTOCOL AND  EXPLOITS</vt:lpstr>
      <vt:lpstr>INDEX</vt:lpstr>
      <vt:lpstr>WPA2 Wireless Security Protocol Overview</vt:lpstr>
      <vt:lpstr>PowerPoint Presentation</vt:lpstr>
      <vt:lpstr>PowerPoint Presentation</vt:lpstr>
      <vt:lpstr>Assessments of security of WPA2</vt:lpstr>
      <vt:lpstr>PowerPoint Presentation</vt:lpstr>
      <vt:lpstr>Major security issues of WPA2</vt:lpstr>
      <vt:lpstr>PowerPoint Presentation</vt:lpstr>
      <vt:lpstr>Severity of Security Concerns </vt:lpstr>
      <vt:lpstr>Efficient Ways to improve security.</vt:lpstr>
      <vt:lpstr>Future Directions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184</cp:revision>
  <dcterms:created xsi:type="dcterms:W3CDTF">2021-12-04T09:08:11Z</dcterms:created>
  <dcterms:modified xsi:type="dcterms:W3CDTF">2021-12-05T04:48:49Z</dcterms:modified>
</cp:coreProperties>
</file>