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93B43-AB50-BF70-DDEC-8E2CC56FED8A}" v="331" dt="2024-07-30T08:15:03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4"/>
  </p:normalViewPr>
  <p:slideViewPr>
    <p:cSldViewPr snapToGrid="0" snapToObjects="1">
      <p:cViewPr>
        <p:scale>
          <a:sx n="75" d="100"/>
          <a:sy n="75" d="100"/>
        </p:scale>
        <p:origin x="946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924D-B262-6F47-9C85-F4D9AF2E956B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92973-48AB-F94A-A836-2F33A3B69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84F5-2B7B-C148-9869-1BB73E3F0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17D0C-1112-9F41-86B6-947F8F77C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F6BB-4207-CE46-823C-D6BE61C2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542C-7E14-A949-8277-6480847F8492}" type="datetime1">
              <a:rPr lang="en-IN" smtClean="0"/>
              <a:t>23-08-2024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EB84-9028-4749-B4CF-312AF8A4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8ABE-48B5-A84B-8774-C2C011BC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64E1-288F-8E40-B973-8C7FC3E1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D7871-EEC9-D749-B96A-CC96989E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4AE7-7AB3-714B-A70B-3CE5ED9E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CEA7-7796-2841-A28F-8BBAFA7EB32A}" type="datetime1">
              <a:rPr lang="en-IN" smtClean="0"/>
              <a:t>23-08-2024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68E4-5E4D-0A49-AF6C-7E3C3B6B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DF0FB-C6DF-DD42-B025-83EA21D4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4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4F722-DA48-6D45-89D6-9FCDCCFE5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9D155-9AF9-314B-B6EE-D341FDDA8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4CE4-AA22-9947-9082-6B2D601A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2F7-5923-2746-B031-9B117AE37E79}" type="datetime1">
              <a:rPr lang="en-IN" smtClean="0"/>
              <a:t>23-08-2024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FAE3-3AED-DB49-8E5A-A8ED6B7D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B3D7-D3E6-3749-AD65-64D0B034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9FB9-C5BD-C947-987E-1C962668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536F-DADD-D94D-9827-B7C4F6FA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695B-6DA6-EC4B-AF13-BD713E87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D86E-C382-8444-8EA7-346A323CB462}" type="datetime1">
              <a:rPr lang="en-IN" smtClean="0"/>
              <a:t>23-08-2024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63D0-C4C4-554B-B2DC-89C7308A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C663-EFC2-8142-BA7C-46CC2057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7E56-8829-D142-AB26-DF97C720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1FD4-CDF3-4D4C-AA3D-F57078FD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8FB4-6DD8-534A-A7F0-1CD8996E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9FB-0F5F-D34E-9435-F7D583FE6102}" type="datetime1">
              <a:rPr lang="en-IN" smtClean="0"/>
              <a:t>23-08-2024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3997-A1A5-6A47-8FE1-C6377B77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EA75-35BF-C744-8566-417F00FA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67C3-34EC-D647-8992-768DFC84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103E-F263-414A-8333-AE4DD3BAD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C2B2-E204-FC4B-8395-4EEC0C604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E547-A466-824B-A75A-45E65220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274-17EC-6B4C-9F6B-9513DC06C5B9}" type="datetime1">
              <a:rPr lang="en-IN" smtClean="0"/>
              <a:t>23-08-2024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5E9E-CD1F-1B4B-A2E3-9D95B053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6CAB6-795C-094D-AE25-F3C1C3D9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2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245A-FFE9-F14A-8463-655EC0C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64CA-D7C4-9C41-89BE-A90DA121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CA2CD-2AC2-C54B-8D2D-9A52B96E9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96EC3-BF29-7B4F-82DF-49909343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049E3-3053-0F4C-BE26-F640B50F3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B2BCF-13CE-EB4F-AD97-3BBC3F3F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C7BC-B2F8-194A-B711-9593E39AE9B0}" type="datetime1">
              <a:rPr lang="en-IN" smtClean="0"/>
              <a:t>23-08-2024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60271-4AB5-004C-9FA8-3431F5C2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B7956-C0F4-144E-9EE3-13F5AEEE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2369-2AA8-E74E-9BCE-EA6760A6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FA5A1-87CD-2E42-9A1A-F2D7B427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42C9-9E8F-AC4F-885F-B21DEBAC88C6}" type="datetime1">
              <a:rPr lang="en-IN" smtClean="0"/>
              <a:t>23-08-2024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163F0-190F-4E4C-BC72-9637D34E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D1B53-85FE-4B48-99B8-A99718A2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625BC-3199-F74D-9258-09C7E32B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AB6A-4BF8-E943-90C3-DD31BD0C93E5}" type="datetime1">
              <a:rPr lang="en-IN" smtClean="0"/>
              <a:t>23-08-2024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27723-779A-EB48-955E-365369AE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7D259-E118-3641-8109-FD9E379E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ACB9-328E-F348-962D-911D56F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0D0E-7FF5-9D4A-8369-01EDB2C3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B7191-E36F-BC49-A94C-A865D4CB5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F8D1-8463-6D49-BB2F-0ABFCF30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2FC4-4007-AC4D-B3C4-1F64FD72BBED}" type="datetime1">
              <a:rPr lang="en-IN" smtClean="0"/>
              <a:t>23-08-2024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8BC44-FADF-3940-A1E9-8C37C267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2B292-1CF3-6F4A-93E4-DA49EF1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8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D4A9-00F9-6C43-95A4-B5BE0AAE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A47E9-C731-C24D-84A7-A83DA2844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ED271-E9DD-2140-9B95-5CA78DC99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4CBAF-F08B-E64D-8BCA-75CD9212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3913-CD81-ED4B-878C-EA3AC56DF521}" type="datetime1">
              <a:rPr lang="en-IN" smtClean="0"/>
              <a:t>23-08-2024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D3DB-10F7-DE49-9B02-EED4B3D6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C46E2-E195-8B42-83B6-CEEFFAA5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8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A026D-FB4F-534B-B8FB-A3CBB6FF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5019D-BF2C-B04C-829F-7660D355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30FD-19BF-C24D-9413-7733CAA57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5666-1DC0-3A42-BCD1-1941226B3C9E}" type="datetime1">
              <a:rPr lang="en-IN" smtClean="0"/>
              <a:t>23-08-2024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E38C-8956-8B48-85EA-A8951A95D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398D-65EE-6D42-B86D-E754730F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D241-B032-5B4B-886F-E5293C25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32A8A35-1CCC-4246-A992-19D426BAB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3156744"/>
            <a:ext cx="9144000" cy="1655762"/>
          </a:xfrm>
        </p:spPr>
        <p:txBody>
          <a:bodyPr>
            <a:normAutofit/>
          </a:bodyPr>
          <a:lstStyle/>
          <a:p>
            <a:r>
              <a:rPr lang="en-IN" sz="7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INVOICE/RECHNUNG </a:t>
            </a:r>
            <a:endParaRPr lang="en-US" sz="7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9B999-C300-894A-9309-8E571C92B2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300" y="832644"/>
            <a:ext cx="10261600" cy="165576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9FC4CA-BEAF-DD46-B2F3-5166A4E7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85041E-7E64-A64F-BDBF-22BE62A8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09E3B0-C7A0-324D-8AD8-FAD7D5600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3416300" cy="133975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5DC3-AB41-D641-9FEA-6D21B45F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D019F-601D-A242-AF5D-D051AE02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1371B-47CB-3847-BA0E-DF73AC7ADB61}"/>
              </a:ext>
            </a:extLst>
          </p:cNvPr>
          <p:cNvSpPr txBox="1"/>
          <p:nvPr/>
        </p:nvSpPr>
        <p:spPr>
          <a:xfrm>
            <a:off x="838200" y="2006384"/>
            <a:ext cx="3263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Name – Rahul Gupta	</a:t>
            </a:r>
          </a:p>
          <a:p>
            <a:r>
              <a:rPr lang="en-IN" sz="1400" dirty="0"/>
              <a:t>Address1 – 1282/2 </a:t>
            </a:r>
            <a:r>
              <a:rPr lang="en-IN" sz="1400" dirty="0" err="1"/>
              <a:t>Rupa</a:t>
            </a:r>
            <a:r>
              <a:rPr lang="en-IN" sz="1400" dirty="0"/>
              <a:t> </a:t>
            </a:r>
            <a:r>
              <a:rPr lang="en-IN" sz="1400" dirty="0" err="1"/>
              <a:t>Mistri</a:t>
            </a:r>
            <a:r>
              <a:rPr lang="en-IN" sz="1400" dirty="0"/>
              <a:t> Street, Ludhiana, Punjab, India 141008</a:t>
            </a:r>
          </a:p>
          <a:p>
            <a:r>
              <a:rPr lang="en-IN" sz="1400" dirty="0"/>
              <a:t>Address 2 – N/A	</a:t>
            </a:r>
          </a:p>
          <a:p>
            <a:r>
              <a:rPr lang="en-IN" sz="1400" dirty="0"/>
              <a:t>Address 3 – N/A</a:t>
            </a:r>
          </a:p>
          <a:p>
            <a:r>
              <a:rPr lang="en-IN" sz="1400" dirty="0"/>
              <a:t>Phone - +91-9803239930</a:t>
            </a:r>
          </a:p>
          <a:p>
            <a:r>
              <a:rPr lang="en-IN" sz="1400" dirty="0"/>
              <a:t>Email – rg5353070@gmail.com</a:t>
            </a:r>
            <a:br>
              <a:rPr lang="en-IN" sz="1400" dirty="0"/>
            </a:br>
            <a:br>
              <a:rPr lang="en-IN" sz="1400" dirty="0"/>
            </a:br>
            <a:r>
              <a:rPr lang="en-US" sz="1400" dirty="0"/>
              <a:t>A/C Holder : Rahul Gupta</a:t>
            </a:r>
          </a:p>
          <a:p>
            <a:r>
              <a:rPr lang="en-US" sz="1400" dirty="0"/>
              <a:t>A/C No: </a:t>
            </a:r>
            <a:r>
              <a:rPr lang="en-ID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159803239930</a:t>
            </a:r>
            <a:endParaRPr lang="en-US" sz="1400" dirty="0"/>
          </a:p>
          <a:p>
            <a:r>
              <a:rPr lang="en-US" sz="1400" dirty="0"/>
              <a:t>IFSC CODE: </a:t>
            </a:r>
            <a:r>
              <a:rPr lang="en-ID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INDB0000163</a:t>
            </a:r>
            <a:endParaRPr lang="en-US" sz="1400" dirty="0"/>
          </a:p>
          <a:p>
            <a:r>
              <a:rPr lang="en-US" sz="1400" dirty="0"/>
              <a:t>BANK: </a:t>
            </a:r>
            <a:r>
              <a:rPr lang="en-ID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INDUSIND BANK</a:t>
            </a:r>
          </a:p>
          <a:p>
            <a:r>
              <a:rPr lang="en-US" sz="1400" dirty="0"/>
              <a:t>BRANCH : WV82+6WX, Books Market Rd, </a:t>
            </a:r>
            <a:r>
              <a:rPr lang="en-US" sz="1400" dirty="0" err="1"/>
              <a:t>Ginja</a:t>
            </a:r>
            <a:r>
              <a:rPr lang="en-US" sz="1400" dirty="0"/>
              <a:t> </a:t>
            </a:r>
            <a:r>
              <a:rPr lang="en-US" sz="1400" dirty="0" err="1"/>
              <a:t>Ghar</a:t>
            </a:r>
            <a:r>
              <a:rPr lang="en-US" sz="1400" dirty="0"/>
              <a:t> Chowk, Books Market, Old Ludhiana Punjab 141008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02DA1-0848-9948-AA5E-F87A2C326BFB}"/>
              </a:ext>
            </a:extLst>
          </p:cNvPr>
          <p:cNvSpPr txBox="1"/>
          <p:nvPr/>
        </p:nvSpPr>
        <p:spPr>
          <a:xfrm>
            <a:off x="8445500" y="2006384"/>
            <a:ext cx="21082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Invoice No:1</a:t>
            </a:r>
          </a:p>
          <a:p>
            <a:r>
              <a:rPr lang="en-IN" dirty="0"/>
              <a:t>Invoice Date:08/31/2024</a:t>
            </a:r>
            <a:endParaRPr lang="en-IN" dirty="0">
              <a:cs typeface="Calibri"/>
            </a:endParaRPr>
          </a:p>
          <a:p>
            <a:r>
              <a:rPr lang="en-IN" dirty="0"/>
              <a:t>Payment Due:08/31/2024</a:t>
            </a:r>
            <a:endParaRPr lang="en-IN" dirty="0">
              <a:cs typeface="Calibri" panose="020F0502020204030204"/>
            </a:endParaRPr>
          </a:p>
          <a:p>
            <a:r>
              <a:rPr lang="en-IN" dirty="0"/>
              <a:t>Amount Due (EUR):355</a:t>
            </a:r>
            <a:endParaRPr lang="en-IN" dirty="0">
              <a:cs typeface="Calibri" panose="020F0502020204030204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B6B95-ED03-5847-88A0-E2FA6F045724}"/>
              </a:ext>
            </a:extLst>
          </p:cNvPr>
          <p:cNvSpPr txBox="1"/>
          <p:nvPr/>
        </p:nvSpPr>
        <p:spPr>
          <a:xfrm>
            <a:off x="371273" y="5330371"/>
            <a:ext cx="3073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Transforming Legal GmbH </a:t>
            </a:r>
          </a:p>
          <a:p>
            <a:r>
              <a:rPr lang="en-IN" sz="1050" dirty="0"/>
              <a:t>Thomas U. Pfennig </a:t>
            </a:r>
          </a:p>
          <a:p>
            <a:r>
              <a:rPr lang="en-IN" sz="1050" dirty="0" err="1"/>
              <a:t>Rheinpromenade</a:t>
            </a:r>
            <a:r>
              <a:rPr lang="en-IN" sz="1050" dirty="0"/>
              <a:t> 4A </a:t>
            </a:r>
          </a:p>
          <a:p>
            <a:r>
              <a:rPr lang="en-IN" sz="1050" dirty="0"/>
              <a:t>40789 </a:t>
            </a:r>
            <a:r>
              <a:rPr lang="en-IN" sz="1050" dirty="0" err="1"/>
              <a:t>Monheim</a:t>
            </a:r>
            <a:r>
              <a:rPr lang="en-IN" sz="1050" dirty="0"/>
              <a:t> am Rhein  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051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EF20C-000E-6247-BD0A-27F0D936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47289-0B5B-A547-B1AF-422FC0C6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D241-B032-5B4B-886F-E5293C2545A3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CCD172-6620-8D4C-88AC-09A9D2E5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3200400" cy="143827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C02BA1-7181-E645-82AC-BA95D48447CC}"/>
              </a:ext>
            </a:extLst>
          </p:cNvPr>
          <p:cNvSpPr txBox="1"/>
          <p:nvPr/>
        </p:nvSpPr>
        <p:spPr>
          <a:xfrm>
            <a:off x="9017002" y="2990073"/>
            <a:ext cx="23367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Total :355</a:t>
            </a:r>
          </a:p>
          <a:p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VAT 0% : 0</a:t>
            </a:r>
          </a:p>
          <a:p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Total:355</a:t>
            </a:r>
          </a:p>
          <a:p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Amount Due (EUR):355</a:t>
            </a:r>
          </a:p>
          <a:p>
            <a:endParaRPr lang="en-I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 XXX Only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E7A4FC-5A3A-8347-AA57-D8823B602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8499"/>
              </p:ext>
            </p:extLst>
          </p:nvPr>
        </p:nvGraphicFramePr>
        <p:xfrm>
          <a:off x="857250" y="2110585"/>
          <a:ext cx="1062355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5888">
                  <a:extLst>
                    <a:ext uri="{9D8B030D-6E8A-4147-A177-3AD203B41FA5}">
                      <a16:colId xmlns:a16="http://schemas.microsoft.com/office/drawing/2014/main" val="2869072005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val="1982352576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val="1329332949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val="2809334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effectLst/>
                        </a:rPr>
                        <a:t>Activity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effectLst/>
                        </a:rPr>
                        <a:t>Units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effectLst/>
                        </a:rPr>
                        <a:t>Per Unit Cost (EUR)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effectLst/>
                        </a:rPr>
                        <a:t>Cost (EUR)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5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Consultancy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11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47AB29-564F-FA4B-9AFD-93BDA8EA8EC7}"/>
              </a:ext>
            </a:extLst>
          </p:cNvPr>
          <p:cNvSpPr txBox="1"/>
          <p:nvPr/>
        </p:nvSpPr>
        <p:spPr>
          <a:xfrm>
            <a:off x="426801" y="3410902"/>
            <a:ext cx="48387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Notes / Terms: </a:t>
            </a:r>
          </a:p>
          <a:p>
            <a:r>
              <a:rPr lang="en-IN" sz="1400" dirty="0"/>
              <a:t>Invoice for technical and data consultancy: Consultancy Charges </a:t>
            </a:r>
          </a:p>
          <a:p>
            <a:r>
              <a:rPr lang="en-IN" sz="1400" dirty="0"/>
              <a:t>Service Period: </a:t>
            </a:r>
            <a:r>
              <a:rPr lang="en-US" sz="1400" dirty="0"/>
              <a:t> 2024 August</a:t>
            </a:r>
            <a:endParaRPr lang="en-IN" sz="1400" dirty="0"/>
          </a:p>
          <a:p>
            <a:r>
              <a:rPr lang="en-IN" sz="1400" dirty="0"/>
              <a:t>Delivery Date: </a:t>
            </a:r>
            <a:r>
              <a:rPr lang="en-US" sz="1400" dirty="0"/>
              <a:t>2024 August 31</a:t>
            </a:r>
            <a:endParaRPr lang="en-IN" sz="1400" dirty="0"/>
          </a:p>
          <a:p>
            <a:r>
              <a:rPr lang="en-IN" sz="1400" dirty="0" err="1"/>
              <a:t>Nicht</a:t>
            </a:r>
            <a:r>
              <a:rPr lang="en-IN" sz="1400" dirty="0"/>
              <a:t> </a:t>
            </a:r>
            <a:r>
              <a:rPr lang="en-IN" sz="1400" dirty="0" err="1"/>
              <a:t>im</a:t>
            </a:r>
            <a:r>
              <a:rPr lang="en-IN" sz="1400" dirty="0"/>
              <a:t> Inland </a:t>
            </a:r>
            <a:r>
              <a:rPr lang="en-IN" sz="1400" dirty="0" err="1"/>
              <a:t>steuerbare</a:t>
            </a:r>
            <a:r>
              <a:rPr lang="en-IN" sz="1400" dirty="0"/>
              <a:t> </a:t>
            </a:r>
            <a:r>
              <a:rPr lang="en-IN" sz="1400" dirty="0" err="1"/>
              <a:t>Leistung</a:t>
            </a:r>
            <a:endParaRPr lang="en-IN" sz="1400" dirty="0"/>
          </a:p>
          <a:p>
            <a:r>
              <a:rPr lang="en-IN" sz="1400" dirty="0"/>
              <a:t>Service is not taxable in Germany</a:t>
            </a:r>
          </a:p>
          <a:p>
            <a:endParaRPr lang="en-IN" sz="1400" dirty="0"/>
          </a:p>
          <a:p>
            <a:r>
              <a:rPr lang="en-US" sz="1400" dirty="0"/>
              <a:t>A/C Holder : Rahul Gupta</a:t>
            </a:r>
          </a:p>
          <a:p>
            <a:r>
              <a:rPr lang="en-US" sz="1400" dirty="0"/>
              <a:t>A/C No: </a:t>
            </a:r>
            <a:r>
              <a:rPr lang="en-ID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159803239930</a:t>
            </a:r>
            <a:endParaRPr lang="en-US" sz="1400" dirty="0"/>
          </a:p>
          <a:p>
            <a:r>
              <a:rPr lang="en-US" sz="1400" dirty="0"/>
              <a:t>IFSC CODE: </a:t>
            </a:r>
            <a:r>
              <a:rPr lang="en-ID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INDB0000163</a:t>
            </a:r>
            <a:endParaRPr lang="en-US" sz="1400" dirty="0"/>
          </a:p>
          <a:p>
            <a:r>
              <a:rPr lang="en-US" sz="1400" dirty="0"/>
              <a:t>BANK: </a:t>
            </a:r>
            <a:r>
              <a:rPr lang="en-ID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INDUSIND BANK </a:t>
            </a:r>
          </a:p>
          <a:p>
            <a:r>
              <a:rPr lang="en-US" sz="1400" dirty="0"/>
              <a:t>BRANCH : WV82+6WX, Books Market Rd, </a:t>
            </a:r>
            <a:r>
              <a:rPr lang="en-US" sz="1400" dirty="0" err="1"/>
              <a:t>Ginja</a:t>
            </a:r>
            <a:r>
              <a:rPr lang="en-US" sz="1400" dirty="0"/>
              <a:t> </a:t>
            </a:r>
            <a:r>
              <a:rPr lang="en-US" sz="1400" dirty="0" err="1"/>
              <a:t>Ghar</a:t>
            </a:r>
            <a:r>
              <a:rPr lang="en-US" sz="1400" dirty="0"/>
              <a:t> Chowk, Books Market, Old Ludhiana Punjab 141008</a:t>
            </a:r>
            <a:endParaRPr lang="en-IN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5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9DB548AB26DE4387645266F10027B5" ma:contentTypeVersion="13" ma:contentTypeDescription="Ein neues Dokument erstellen." ma:contentTypeScope="" ma:versionID="ecc96bd6b1c44a44da8ecfe2e5fcb9a2">
  <xsd:schema xmlns:xsd="http://www.w3.org/2001/XMLSchema" xmlns:xs="http://www.w3.org/2001/XMLSchema" xmlns:p="http://schemas.microsoft.com/office/2006/metadata/properties" xmlns:ns2="31270ad7-83ea-4484-9199-b9d2cd7bbfc6" xmlns:ns3="fa3a52ad-cd5e-4789-9b24-909332a1f436" targetNamespace="http://schemas.microsoft.com/office/2006/metadata/properties" ma:root="true" ma:fieldsID="2164c8cd97f7a699e877bb8f090746d2" ns2:_="" ns3:_="">
    <xsd:import namespace="31270ad7-83ea-4484-9199-b9d2cd7bbfc6"/>
    <xsd:import namespace="fa3a52ad-cd5e-4789-9b24-909332a1f4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70ad7-83ea-4484-9199-b9d2cd7bbf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Bildmarkierungen" ma:readOnly="false" ma:fieldId="{5cf76f15-5ced-4ddc-b409-7134ff3c332f}" ma:taxonomyMulti="true" ma:sspId="4a2f589a-9e81-4546-aa51-a79738bc58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a52ad-cd5e-4789-9b24-909332a1f4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26b943be-a031-40ce-a8b7-48b0c570d1ce}" ma:internalName="TaxCatchAll" ma:showField="CatchAllData" ma:web="fa3a52ad-cd5e-4789-9b24-909332a1f4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270ad7-83ea-4484-9199-b9d2cd7bbfc6">
      <Terms xmlns="http://schemas.microsoft.com/office/infopath/2007/PartnerControls"/>
    </lcf76f155ced4ddcb4097134ff3c332f>
    <TaxCatchAll xmlns="fa3a52ad-cd5e-4789-9b24-909332a1f436" xsi:nil="true"/>
  </documentManagement>
</p:properties>
</file>

<file path=customXml/itemProps1.xml><?xml version="1.0" encoding="utf-8"?>
<ds:datastoreItem xmlns:ds="http://schemas.openxmlformats.org/officeDocument/2006/customXml" ds:itemID="{3A911EAF-BCCA-4A88-B915-7A21182AE6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266F2-A710-4BB2-B73A-BF6C34AA8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270ad7-83ea-4484-9199-b9d2cd7bbfc6"/>
    <ds:schemaRef ds:uri="fa3a52ad-cd5e-4789-9b24-909332a1f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383FDC-D60A-45B9-ACD5-B3C92026212C}">
  <ds:schemaRefs>
    <ds:schemaRef ds:uri="fa3a52ad-cd5e-4789-9b24-909332a1f436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1270ad7-83ea-4484-9199-b9d2cd7bbfc6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Rahul Gupta</cp:lastModifiedBy>
  <cp:revision>30</cp:revision>
  <cp:lastPrinted>2024-08-23T07:16:49Z</cp:lastPrinted>
  <dcterms:created xsi:type="dcterms:W3CDTF">2024-07-16T10:13:46Z</dcterms:created>
  <dcterms:modified xsi:type="dcterms:W3CDTF">2024-08-23T11:29:24Z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0x010100CE9DB548AB26DE4387645266F10027B5</vt:lpwstr>
  </property>
  <property fmtid="{D5CDD505-2E9C-101B-9397-08002B2CF9AE}" pid="3" name="MediaServiceImageTags">
    <vt:lpwstr/>
  </property>
</Properties>
</file>