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3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2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24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25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0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4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61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48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7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7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2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0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0FC64D-25D2-4907-98EF-9053799F037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DDAAB2-48E1-483E-AE87-47A20896D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9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D3A19F-CF03-43F1-A0E8-074A2D6C668D}"/>
              </a:ext>
            </a:extLst>
          </p:cNvPr>
          <p:cNvSpPr txBox="1"/>
          <p:nvPr/>
        </p:nvSpPr>
        <p:spPr>
          <a:xfrm>
            <a:off x="0" y="36398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                             AGILE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A92DD-CD5D-4903-9CCC-CFD4293BD4AE}"/>
              </a:ext>
            </a:extLst>
          </p:cNvPr>
          <p:cNvSpPr txBox="1"/>
          <p:nvPr/>
        </p:nvSpPr>
        <p:spPr>
          <a:xfrm>
            <a:off x="0" y="1890944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Agile is a time boxed , iterative approach to software delivery that builds software incrementally from the start of the project , instead of trying to deliver it all at once near the end.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works by breaking projects down into little bits of user functionality called user stories , prioritizing them, and then continuously delivering them in short two week cycles called iterations.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software development life cycle, there are two main considerations, one is to emphasize on process and the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other is the quality of the software and process itself.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Agile software processes is an iterative and incremental based development, where requirements are changeable according to customer needs.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helps in adaptive planning, iterative development and time boxing.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theoretical framework that promotes foreseen interactions throughout the development cycle.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F44274-CF4D-4A86-9488-D2D880A3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40" y="895130"/>
            <a:ext cx="6400800" cy="5067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97D48-8A92-44FC-9C04-5F2BC89CB6B6}"/>
              </a:ext>
            </a:extLst>
          </p:cNvPr>
          <p:cNvSpPr txBox="1"/>
          <p:nvPr/>
        </p:nvSpPr>
        <p:spPr>
          <a:xfrm>
            <a:off x="2823099" y="6329779"/>
            <a:ext cx="689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PHASES OF AGILE PROCESS</a:t>
            </a:r>
          </a:p>
        </p:txBody>
      </p:sp>
    </p:spTree>
    <p:extLst>
      <p:ext uri="{BB962C8B-B14F-4D97-AF65-F5344CB8AC3E}">
        <p14:creationId xmlns:p14="http://schemas.microsoft.com/office/powerpoint/2010/main" val="395599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33B72-66C1-48ED-8207-82932F8EAD2B}"/>
              </a:ext>
            </a:extLst>
          </p:cNvPr>
          <p:cNvSpPr txBox="1"/>
          <p:nvPr/>
        </p:nvSpPr>
        <p:spPr>
          <a:xfrm>
            <a:off x="0" y="45276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 CHARACTERISTICS OF AGILE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8984D-6550-4B9A-9766-D49F15AE1489}"/>
              </a:ext>
            </a:extLst>
          </p:cNvPr>
          <p:cNvSpPr txBox="1"/>
          <p:nvPr/>
        </p:nvSpPr>
        <p:spPr>
          <a:xfrm>
            <a:off x="0" y="1376039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process requires less planning and it divides the tasks into small increments.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process is meant for short term projects with an effort of team work that follows the software development life cycle.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development life cycle includes the following phases 1.Requirements gathering, 2.Analysis, 3.Design, 4.Coding , 5.Testing, 6.Maintenance.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involvement of software team management with customers reduces the risks associated with the software.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agile process is an iterative process in which changes can be made according to the customer satisfaction.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agile process new features can be added easily by using multiple iterations. 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Iterative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Modularity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Time Boxing 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Parsimony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Incremental 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Adaptive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Convergent 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Collaborative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 People Oriented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C2EC3-237B-459E-B12A-1BA924922DD0}"/>
              </a:ext>
            </a:extLst>
          </p:cNvPr>
          <p:cNvSpPr txBox="1"/>
          <p:nvPr/>
        </p:nvSpPr>
        <p:spPr>
          <a:xfrm>
            <a:off x="0" y="3728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METHODOLOGIES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AEC43-DE0E-4BD7-B4B1-D9D6AEFDD192}"/>
              </a:ext>
            </a:extLst>
          </p:cNvPr>
          <p:cNvSpPr txBox="1"/>
          <p:nvPr/>
        </p:nvSpPr>
        <p:spPr>
          <a:xfrm>
            <a:off x="0" y="131389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 is another popular method of agile development through which productivity becomes very high. It is basically based on incremental software development process.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scrum method the entire development cycle is divided into a series of iteration where each iteration is called as a sprint. Maximum duration of a sprint is 30 days.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D33EF-24E1-419E-BC41-53124535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5" y="3068221"/>
            <a:ext cx="10511161" cy="30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8A17D-2F1C-40BE-B3CB-5773D7037F29}"/>
              </a:ext>
            </a:extLst>
          </p:cNvPr>
          <p:cNvSpPr txBox="1"/>
          <p:nvPr/>
        </p:nvSpPr>
        <p:spPr>
          <a:xfrm>
            <a:off x="0" y="3551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ADVANTAGES OF AGILE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DB4D8-C9D5-40B9-8068-CF23EF6C8BF2}"/>
              </a:ext>
            </a:extLst>
          </p:cNvPr>
          <p:cNvSpPr txBox="1"/>
          <p:nvPr/>
        </p:nvSpPr>
        <p:spPr>
          <a:xfrm>
            <a:off x="0" y="1411550"/>
            <a:ext cx="12109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Adaptive to the changing 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customer satisfaction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Least documentation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risks of development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2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152E3-6248-43FC-B6F3-1F66B7A342DC}"/>
              </a:ext>
            </a:extLst>
          </p:cNvPr>
          <p:cNvSpPr txBox="1"/>
          <p:nvPr/>
        </p:nvSpPr>
        <p:spPr>
          <a:xfrm>
            <a:off x="0" y="3284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DISADVANTAGES OF AGILE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EA967-1A14-4AB7-97E4-91D9DE6400DD}"/>
              </a:ext>
            </a:extLst>
          </p:cNvPr>
          <p:cNvSpPr txBox="1"/>
          <p:nvPr/>
        </p:nvSpPr>
        <p:spPr>
          <a:xfrm>
            <a:off x="0" y="1331650"/>
            <a:ext cx="11638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interaction is the key factor of developing successful software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Lack of documentation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consuming and wastage of resources because of constant change of requirements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helpful for management than developer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9E77D-4F52-41A0-BEC1-0BEBA4BB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1" y="1700366"/>
            <a:ext cx="9445840" cy="3493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E1595-BB21-4592-A2F0-983215266BBC}"/>
              </a:ext>
            </a:extLst>
          </p:cNvPr>
          <p:cNvSpPr txBox="1"/>
          <p:nvPr/>
        </p:nvSpPr>
        <p:spPr>
          <a:xfrm>
            <a:off x="0" y="45276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COMPARISON OF AGILE PROCESS WITH OTHER SDLC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B3C50-AC2D-470E-B6D6-8991010FA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68"/>
          <a:stretch/>
        </p:blipFill>
        <p:spPr>
          <a:xfrm>
            <a:off x="1482571" y="5193437"/>
            <a:ext cx="9445840" cy="10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93631C-4AC7-4D3E-B4CB-4743EEC29E7E}"/>
              </a:ext>
            </a:extLst>
          </p:cNvPr>
          <p:cNvSpPr/>
          <p:nvPr/>
        </p:nvSpPr>
        <p:spPr>
          <a:xfrm>
            <a:off x="2308194" y="2967335"/>
            <a:ext cx="76436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28340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97</TotalTime>
  <Words>431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 N</dc:creator>
  <cp:lastModifiedBy>Rahul G N</cp:lastModifiedBy>
  <cp:revision>1</cp:revision>
  <dcterms:created xsi:type="dcterms:W3CDTF">2021-09-09T05:59:04Z</dcterms:created>
  <dcterms:modified xsi:type="dcterms:W3CDTF">2021-09-09T07:36:42Z</dcterms:modified>
</cp:coreProperties>
</file>