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47"/>
  </p:normalViewPr>
  <p:slideViewPr>
    <p:cSldViewPr snapToGrid="0" snapToObjects="1">
      <p:cViewPr>
        <p:scale>
          <a:sx n="100" d="100"/>
          <a:sy n="100" d="100"/>
        </p:scale>
        <p:origin x="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66186"/>
                  </p:ext>
                </p:extLst>
              </p:nvPr>
            </p:nvGraphicFramePr>
            <p:xfrm>
              <a:off x="0" y="0"/>
              <a:ext cx="12009120" cy="6675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009120" cy="66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82AB7C2E-73DF-47A1-8A2D-A9D585EC7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324917"/>
                  </p:ext>
                </p:extLst>
              </p:nvPr>
            </p:nvGraphicFramePr>
            <p:xfrm>
              <a:off x="167640" y="76200"/>
              <a:ext cx="11681460" cy="6675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82AB7C2E-73DF-47A1-8A2D-A9D585EC73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40" y="76200"/>
                <a:ext cx="11681460" cy="66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0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1840E582-5D90-4D61-8730-48CB02BF48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335374"/>
                  </p:ext>
                </p:extLst>
              </p:nvPr>
            </p:nvGraphicFramePr>
            <p:xfrm>
              <a:off x="89648" y="62753"/>
              <a:ext cx="12039600" cy="66876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1840E582-5D90-4D61-8730-48CB02BF48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8" y="62753"/>
                <a:ext cx="12039600" cy="66876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B1EFF-93AD-4162-A350-26C1B61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" y="30185"/>
            <a:ext cx="12004064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F0D3E-6FAB-45FC-BD9F-A155F5C5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45426"/>
            <a:ext cx="11949196" cy="67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5F36F-49EE-4DEC-8EE4-6A4F5C5D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" y="94199"/>
            <a:ext cx="12046740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3CA56-FEFA-42BD-B140-33938966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4" y="69813"/>
            <a:ext cx="11991871" cy="6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8d40191a-1747-4100-ae15-78a4ff3ffbb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2988002-ee5c-43e6-b168-a04cfcec6b51/ReportSectione3c2b4c12fe12edb07b0?fromEntryPoint=export&quot;"/>
    <we:property name="reportState" value="&quot;CONNECTED&quot;"/>
    <we:property name="reportEmbeddedTime" value="&quot;2023-05-28T07:44:48.720Z&quot;"/>
    <we:property name="creatorSessionId" value="&quot;bd92b93c-250c-46c8-80f3-bb6118426134&quot;"/>
    <we:property name="creatorUserId" value="&quot;1003200291182F82&quot;"/>
    <we:property name="creatorTenantId" value="&quot;df8679cd-a80e-45d8-99ac-c83ed7ff95a0&quot;"/>
    <we:property name="reportName" value="&quot;Telecom Domain&quot;"/>
    <we:property name="isFiltersActionButtonVisible" value="true"/>
    <we:property name="initialStateBookmark" value="&quot;H4sIAAAAAAAAA6VVbWvcMAz+KyOfy/BrbPdbO8YGXV9ox76UMmRbbrPmkpD4yrrj/vvk3I2yrXDQfEhsyfKjR7Isb6rYTEMLzxewwuq4Ou37xxWMj+9kdVR1e93l5dn5yfXZ94uT84+k7ofc9N1UHW+qDOM95m/NtIa2IJDy9u6ogra9gvsiJWgnPKoGHKe+g7b5hTtjWsrjGrdHFf4c2n6EAnmTIWOBfSJzksk3f1+IQMjNE95gyDvtNQ79mPcyyiC8Clwk5AKjZ8Yz2jPtVmeah+2L05nYh77L0HREoOhq5WttU/LWRslS9FaLop+a7r7dh/Ky9+vzUPI1PQCNlCf/gzwWnO2WAtXc1DGKYL3lMrG6jgzeiqWCZU5aEWWqpXRBCVQHsWAO/3SdMyXxP0iOkMBIwekDbwylxi6EVCp5QGaNMTw55Z1WbilLzelIQDgvvA2Cx+hwIaStI0bkEUBqhrUxalcPCyATD8JFBMUU8lpopZhZCBmYZYwyGDRzPjLhrF0aeAzIUEjDo/WJo9AS0tLjseiZD04LB1KYFDjqt9a4CHUw0VkjGOPcWc+NX0jPoFIysOBpiGiS86Z+Kz0WjbFGAhcQdKD7Z/DwGTcraouv1IvUQMWcIqooCZcxe7g1vIpFYP/0sU9jvx7mZsYi19ExSmVkSvNkg4pF30yfmxix27VkKrWHpo1jkTcV0nVTPiVqmkpT6hgL6u89c4ffbne+X7hUK6SnoUz6dZ4GCHgFHcm3m2oYe3oPcoOzHfV/6OgG7udjGb80GcddyN+gXZdoZzfVnwAb3+KBDSWWaqZ1V36/AVfdQkfpBgAA&quot;"/>
    <we:property name="bookmark" value="&quot;H4sIAAAAAAAAA6VVPW/cMAz9K4XnQ6FPS+qYDu1QFEFTZAkyUCKVuPHZhu0Lmh7uv5eyAwRpAxwQD7ZEinp8pCjqWGEzDS08fYc9VZ+qi75/2MP48EFXu6p7rUveOPJKA4QgINgcMbJVP8xN303Vp2M1w3hH83UzHaAtgKy8ud1V0LaXcFekDO1Eu2qgceo7aJs/tBrz0jwe6LSr6PfQ9iMUyKsZZiqwj2zOMlORHwsvSHPzSFeU5lX7g4Z+nJ9l0klFk6TKJBVhFC4K3jOtqwvN8/bF6ULsc9/N0HRMoOhqE2vrc47eoxYZo7eq6Kemu2ufQ3nZ+/NpKOmb7oFHzlP8xR4LzunEgVrpakSVfPRSZ1HXKOC9WCZ5EbRXqHOtdUhGkTmLBUv4F4d55iT+BykJMjitJH8QnePU+I2QxuQIJLxzTuZgYrAmbGVpJR8JqBBV9ElJxEAbIX2NhCQRQFtBtXNmrYcNkFkmFZDACEOyVtYY4TZCJuGF4AwmK0JEoYL3WwPHRIKUdhJ9zJKU1ZC3Ho+nKGIKVgXQyuUkyb63xlWqk8PgnRJCyuCjdHEjPUfG6CRS5AHJ5RBd/V56Ap3zToNUkGzi++fo/Bk3e26Lb9SLtsDFnJEMasYVwp9vDW9iMdg/fezL2B+GpZkJlBaD4FSiMFZmnwwWfTN9bRCpW1syl9p90+JY5GNFfN1MzJmbprGcOiGSeb1n6fCn0+r7hUu1J34ayqQ/zNMAiS6hY/nmWA1jz+/B3NBix/0fOr6Bz/OxjN+amcY15GtoDyXaxU21uLktv78RbFjIyAYAAA==&quot;"/>
    <we:property name="embedUrl" value="&quot;/reportEmbed?reportId=a2988002-ee5c-43e6-b168-a04cfcec6b51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ccd48a7a-d861-493d-90fa-87dca2ed2100&quot;"/>
    <we:property name="pageName" value="&quot;ReportSectione3c2b4c12fe12edb07b0&quot;"/>
    <we:property name="pageDisplayName" value="&quot;Index&quot;"/>
    <we:property name="backgroundColor" value="&quot;#00000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76E8331-FE4D-408A-B5FC-BEBB2E6828A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2988002-ee5c-43e6-b168-a04cfcec6b51/ReportSection3b7e89b564da11939782?fromEntryPoint=export&quot;"/>
    <we:property name="reportState" value="&quot;CONNECTED&quot;"/>
    <we:property name="reportEmbeddedTime" value="&quot;2023-05-28T07:47:31.769Z&quot;"/>
    <we:property name="creatorSessionId" value="&quot;83bc5da8-6668-4eb4-bee9-be896605484d&quot;"/>
    <we:property name="creatorUserId" value="&quot;1003200291182F82&quot;"/>
    <we:property name="creatorTenantId" value="&quot;df8679cd-a80e-45d8-99ac-c83ed7ff95a0&quot;"/>
    <we:property name="reportName" value="&quot;Telecom Domain&quot;"/>
    <we:property name="isFiltersActionButtonVisible" value="true"/>
    <we:property name="initialStateBookmark" value="&quot;H4sIAAAAAAAAA+VaS2/bOBD+K4EuuRi7IilRUm9J2gJFN22RLLqHojD4GDpqZdGrR9pskP++Q0rZNo5jObaTddJLAnGo4XzfPDikfBnovJ4V4uKdmELwIji09utUVF/3WDAKyn7s/fu3xwcnb8fvDo5f4bCdNbkt6+DFZdCIagLNx7xuReE04OCnz6NAFMUHMXFPRhQ1jIIZVLUtRZH/A91kFDVVC1ejAL7PClsJp/K0EQ04tec4HZ9xbfKbM0SoJj+HU1BNN3oCM1s1/TOTCaSZjHmkBSEZy5KU4jt1J/VmDs93i3rDjmzZiLxEA9xYqjlNUxpmkqqECG5Sk7lxkxdNP0VevPo+qxA3snExc3wd6HNRKtCBB1dB3WG5DA4mkwomoukfX90QHtminS4YP7VtpeAEjBeVTd5c4BoGKRmLpsj/tuMpNFWu6uAK2fxQWeTaT+lIG7c1GjouxNezbsbrtuxpDN3jmf12VAHyrt3AZxyp83JS9G76wcufHTYlKofLyi9IpsOPL9hKQ3V44Sl4mVfXXqKjOSS7Bx/x4lCWkpgrxpMojENIYiZ5/FSc3JZ1K2tV5RL0L+vq1UnoHC5UmESJhFBKpWjGdKjFU3G4qGbtL+XcxYA7RwKJ0jgTRuvYACFGRXKHMhe31XJcwTmULcyj+lk2VpVFjc/Mqxuj73NVJoxxzhVPqSSc4oYc7o6LB0K3kz5rN2+Fgc7VKmYGQpMSDQx4FIYiVne7um9OX3shgBQ0NokhmhKjRcIIR4b6cDhCZicW7UMu5yPifpB1Ph1r16TO4ZRgENnvwqAt43gSzDuVXI0ut2/NSnl2y5bwJ1uebi1cAcMxiLqtYHt2igoau+em7PVT9uTFHooV4KFhAguoHszlAs8aR0VbuyDWHbFHdirt0Zmoml1J8i3U8utDHL755aeTWZ8MHaSHiX6sLa64cJbEUoaKcqJknCQQkd3ZR9yRG5pxjU6/BWNaj2equU9GbLnCLDNO2elMlBfrRL62ZdvsVJiv44UHi+zVWO+CmzDBeKqziBqZiVTqFNjTCO5mej5WOPd5NkcbIe+aIil4CkaFKQWauk6YUl+3lnKAC+L/GyR4XZJJxiDEnhqDhGCoqA1us7bTOTX5FMb4kFu9Xqeyzi6/vGk9OIcKd/O9k+s93jd3ewvauh0x8MC1nYvtG0wXjEyxURF+VHgPUW1Xi8yu0HKtopRGYZLqmPIsDTPYoQuHrdySkZ04L2x4t7sUxMMfB6e2bM7G/oT6CClJ5lPyAUA8ZuLdWLjLuzQWmaQ005SBUhkVEYXBvPv/j/0rOLsucgXVDU8HU6gmHh6uKTyiWbdmDp3cai8GD/gy+CPH9TvdH0XROrX7h6LO1b7znPddDcV1uNxSV7sca069lad+3oBy/1GvV93dpy8IDD+53mJY3Ca7i41EJ5IDUaCMYllCYxMnjxwb2MflcKtK+e5u3SLwUHHxEt/Q9lu5/6D+Gyak810oecpTmuGhJaTKJGFI0x3I683q96O4bhTk9ZsSOyW06vQ6uY+Htbiv7s+pKizYLGhCU2kilhGacRKmhDvHzQVV93uHy/7+2CgdRXHEoliaJCKUSO1ryI1L5oWT7rhk7tbyiK9/y4Cd8+vKTj32/tcWro+6gdBfWY2CLpBC56K/zsA1156vUufXDdabOeLuQWn34Fe/48Js9MNNnxaH4ozs+4l3iofkdEDOlssHXh94O1oujpeL+XJxslycLhdnXvzZ59Dmte2/+//hbwJXO1HV+tKx6tlzq4zc2eJuVLOWLNhVK6ENFhajXW9LIq4jxda+4IkSHhLKQcpIhZE0GmIxqCufuk8Xty+LmDQSQMahBpGgQqn5unYlIsSdnYuIxGFEVZIZWBujyjLs8GioGWGcIHUyouvqkpFOmcmYBBqDRrw8ydbVZUjkgKUZoCsBdGpgWJfwUXbYNo0t51V6rYuSzbZNPRMKPogSFiQdJpsodbflrbJdj5xJuSzu0Tm4P/8C7pyRYTooAAA=&quot;"/>
    <we:property name="bookmark" value="&quot;H4sIAAAAAAAAA+VaS2/bOBD+K4EuuRi7fEgU1VuStkCB7aJoFt1DURh8DB21suTVI91skP++Q8reNo5jubaTddKTIQ41nO+bB4eUryObN7NCXf2uphC9iE6r6stU1V+OeDSKyttjBBzhLpWKM2plBgwIxVnVrM2rsoleXEetqifQfsibThVeIQ5+/DSKVFG8UxP/5FTRwCiaQd1UpSryf6CfjKK27uBmFMHfs6KqlVd53qoWvNpLnI7PaAr9xdulTJtfwjmYth99D7OqbufPXKcgM52I2CpKM56lkuE7TS8NZg7P94sGw86qslV5iQb4MWkFk5KRTDOTUiWcdJkfd3nRzqfoq1d/z2rEjWxczTx9J/ZSlQZsFMDV0PRYrqOTyaSGiWrnj69uCc+qopuuGD+vutrAe3BBVLZ5e4VrOKRkrNoi/6saT6Gtc9NEN8jmu7pCrsOUnrRx16Ch40J9uehnvO7KOY3EP15UX89qQN6tH/iEI01eToq5m77x8kePzaja46r0ZyTT48cXqtpCfXoVKHiZ1wsvsdESksODj3hxKJM0EYaLNCYJgTThWiRPxcld2XS6MXWuwf60rt6chN7hypA0TjUQrY1hGbfEqqficFXPup/KuasB944EGsskU87axAGlzsT6gDIXd9lyXMMllB0so/peNjZ1hRqfmVd3Rj/PVZ1yLoQwQjJNBcMNmRyOiwdCt5c+azfvhYHe1SbhDoiT1AIHEROiEnO/q+e96usgBNCKJS511DLqrEo5FcjQPBzOkNlJhfYhl8sR8WOQbT4dW9+kLuHU4BDZr8qhLeNkEi07ld6MrvdvzUZ5dscW8p0tT7cWboDhLaimq2F/dqoa2urITzmaTznSV0coNoCHhgmsoHowlws8a5wVXeOD2PbEnlVTXZ1dqLo9lCTfQy1fHOLwzc/fnczmydBDepjox9rii4vgaaI1MUxQo5M0hZgezj7iT9vQjht0+h0Y02Y8M+2PZMSeK8w640w1nanyapvIt1XZtQcV5tt44cEiezPW++CmXHEhbRYzpzMltZXAn0Zwt9PLscG5z7M52gl53xRpJSQ4QyQDJn0nzFioW2s5wAXx9xYJQZfmmnMg2FNjkFAMFbPDbdZ+Oqc2n8IYH/LKbtepbLPLr29aTy6hxt386P1ijw/N3dGKtu5ADDzxbedq+wbTBSNT7VSEHxXeQ1TbzSKzL7TCmliymKTSJkxkkmRwQBcOe7klowdxXtjxbnctiIc/Dk6rsr0YhxPqI6QkXU7JBwDxmIl3a+E+72SiMs1YZhkHYzKmYgaDeff/H/s3cHZT5AbqW56OplBPAjxcUwVEs37NHHp5ZYMYAuDr6Lcc1+91f1BF59Uen6omN8fec8F3DRSLcLmjrvE51p4HK8/DvAHl4aPeXHV/n74iMMLkZo9hcZfsPjZSm2oB1IBxhmcpS1ySPnJsYB+Xw50qFbq7bYvAQ8XFS3zDVl/L4wf13zAhve+IFlJIluGhhTDjUkKYPIC83q1+P4rrRlHevCmxU0KrzhfJ/XZYi//q/pyqworNgqVMahfzjLJMUCKp8I5bCqr+7w/X8/tjZ2wcJzGPE+3SmDKqbaghty6ZV06655K5XysgXvyXATvn13U1Ddjnf77wfdQthOHKahT1gUS8i/68AN9cB75Kmy8arDdLxP0Apf1DWP2eC7PRNzd9XB2KM3ocJt4rHpKzATlfLx94feDteL04WS8W68XperFcL86C+FPIod1r23/3/8PfBG4OoqrNS8emZ8+9MnJvi7tTzVqzYF+tlHVYWJz1vS2NhY0N3/qCJ04FoUyA1rEhsXYWEjWoK5/6Txd3L4u4dhpAJ8SCSlGhtmJbu1JFcGcXKqYJiZlJMwdbYzRZhh0eI5ZTLihSp2O2rS4dW8ldxjWwBCziFWm2rS5HYw9MZoCuBLDSwbAuFaLstGvbqlxWGbSuSraqa5uZMvBOlbAi6TDZVGn7LW/j7frm5l9FDlT5GSgAAA==&quot;"/>
    <we:property name="embedUrl" value="&quot;/reportEmbed?reportId=a2988002-ee5c-43e6-b168-a04cfcec6b51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ccd48a7a-d861-493d-90fa-87dca2ed2100&quot;"/>
    <we:property name="pageName" value="&quot;ReportSection3b7e89b564da11939782&quot;"/>
    <we:property name="pageDisplayName" value="&quot;Atliqo Dashboard&quot;"/>
    <we:property name="backgroundColor" value="&quot;#00000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46C6267-D0A5-4528-9560-DEE0D7FD425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2988002-ee5c-43e6-b168-a04cfcec6b51/ReportSectione347dfc22a1a5aa7132f?fromEntryPoint=export&quot;"/>
    <we:property name="reportState" value="&quot;CONNECTED&quot;"/>
    <we:property name="reportEmbeddedTime" value="&quot;2023-05-28T07:51:00.139Z&quot;"/>
    <we:property name="creatorSessionId" value="&quot;156a21a5-3bec-4268-9b57-bc241dd4c0a1&quot;"/>
    <we:property name="creatorUserId" value="&quot;1003200291182F82&quot;"/>
    <we:property name="creatorTenantId" value="&quot;df8679cd-a80e-45d8-99ac-c83ed7ff95a0&quot;"/>
    <we:property name="reportName" value="&quot;Telecom Domain&quot;"/>
    <we:property name="isFiltersActionButtonVisible" value="true"/>
    <we:property name="initialStateBookmark" value="&quot;H4sIAAAAAAAAA+1aWW/bRhD+KwKBIi9CuxevvNmOExQ5awfpQ2EIswdlJhSpkisnrqH/3tml5No6LFm2VNmInsTd2dk5vhnuzPIq0HkzLODyAwxM8DI4rKpvA6i/dXjQDcrJ2MePb98fnLztfTh4f4zD1dDmVdkEL68CC3Xf2C95M4LCccDBv866ARTFJ+i7pwyKxnSDoambqoQi/8e0xDhl65EZdwPzY1hUNTiWpxascWwvkByfcW/6qxMElM0vzKlRth09McOqtpNnw0WsM8UYUAgBYspZhmuadtaLuZoeibK8sLiv+ysvj38Ma9TlamqD135SRozHodaJjFWWpElCjRPPXg4dzRFK36/qXEEReL1q07RqXAXvDTSj2it3fGvitBrVypwYL8JxaXN7iawy1Ljn/GBsrzkHXDhGU32qKzSkJ7CVhaLTUnQuoBiZzoEt8r8rT3hefT+qDYqjg5fh+AxHLrzVj6rSQl5OtNSGSc5DnTESZUIoNEW0piFoyAVJhSacZpyEXBsZrmeIo6oYDcpHs4OqBkMoL+e0JuPu1VScA30BpcLRWVkO+v3a9MFOHo+3Keig6Q2V9aOvR+UEyGRebOesJi/7xSRQfDj4f59bbXRVjuwRbmFdKMqvCGrnKlxW1drUh5feW6/yehotrDujwT6oPT6bRjUSf70RqhPstFpsDSxnYzfFFaEgJDUguArThHMKywPg0cGt80FP5TbHPDkrKBL0fMDtPa7t4KLnxVV1VU80eRjAVTFq0PxGH0L9ZHC+0gzbAPx6AGqxnqUJoVzLKJQRVUnMkyhZifXP1fADWr+lcSRfpi9mNPbruhp44snRoRnJv0cGFZn1w+l0Av//Mf1zFyeH6EVKdoMWIj4IJrTZTdp5N/23BO1/ago0/PqGbh+8QMvt272WJDcFEuI+H3cG0GsJs40Aif51BwQ315qJ3bDsai8ghz/PjTvVeIuWOp+q8vuM4M0jG90LD7Iwy5dfw3Hsfmfjn7l6C7l6mJufKfqxUnQklBJGi5QADVNjMp3q53Ac2aT2AV/M9AbGompzAkE9GvXgot+DDC3TCd/snWDSZAiyxZKtjCoELzworHZj8f87XkLBhWJKsIgxZjShkVIr42V5Iq5ze47a557HO5PZbdTtzoR+wpVFnSrrYO4rJlX7Sd4/95ueKqTXxxctNB7u2k0F8nK4jo57+IgrwFZoTD4LaXoj2B43H2nXEJotKavSnj+LNy7dWdbaFAFbTlx0NnFtASHbylIrN26TlIgET1MahpxzKUGTKPE9hjvtiO4Ymts2dLyIAJ7FKTBGINYpMSnVm/KKNKSCy4yHCRDOE56Q1b2PnWHys2tv3upuIi6XNDjXaSlArXf5Lt1ctbHPtSZxZ7+IhrEmQoZZliRsf5yTlwpt35hOXt7qQD91z9yhV+sWyQQkGSFZAlxJDEAm5hvmbfV8NWmURzpmkIlQklSkEQVQMnSzt7rpC4mWdNPX68XcpyuyxRJ+ritxowPbDb444zq2yPddjlq1+PDDSPuiDYoXjvjsEUr4je8SqHtpt/c/qU7jLBRpggfO2GQqIdmcNxcSdTc8f+5Dr37Nk+l+iLr+mdUF9D3Kg73Qbtmpe2e5H+XqycvO8mu3J5Xx57Rp87xIeSbxcBQlScrS0CSCzffKb+d5rbWKoohlcWQSCVwQ4HOZYSHRzzy/P3l+f1PCvQvJrcbhXmnexiwwQiknPKJEanztxkrvsnn6gA8VVnqqKXKFqeCmr4KBqfs+/WAZCl6lYbuX65y5+Ur7aeM1Xhx3r3CFrr6XL6ZXJOMllfJ1AG/9Rj6kPJICpKY8zmgUGyrNDr24WQv8GTvwPu1YxXScCKAcWJhImUqsYnfsu3u3C5+569bsUZmMxCzWBgCDL9E0EjTeA8+1dyi/+RuHXtjfJ/cdQpOrqe/ct4bF9F05x65x9yn21Es5/QDhTub+k8mdw2Le2C02UmUioRJItUljocGkgqzExs7KkTd19d2ed3556oXIDT1ap2MGjZkkkWsdQ5yESQSe5SatXhlrbiLOQBFqIEqUgtUt6HwA/QW8WCSJYUSnMjaaszgUOt1ULpZQRmJUTymB6hojQr6SF3iXHI6sRYPPsPRcF0V6NbLNEJT5BKVZEKKIUSi10esGpv+cNp98fXLHAveF83Ugj8f/AhE+g0lsLQAA&quot;"/>
    <we:property name="bookmark" value="&quot;H4sIAAAAAAAAA+1abW/bRgz+K4aBoV+MTfeit35r0rQY0LVdU3QfhsDg3VGOWllypXPaLPB/H+9kZ4lfYseJPaeoP1k6iiIfPqSOlK66Jm9GBVy+hSF2n3ePqurLEOovHdHtdcvb5yTnEBlQSguToUpFJFKSqkY2r8qm+/yqa6EeoP2UN2MonEI6+fdZrwtF8R4G7iiDosFed4R1U5VQ5P9gK0xLth7jpNfF76OiqsGpPLVg0am9IHE6JlPYr84u0Da/wFPUtj37AUdVbafHKGRsMk22MggBYiZ4Rtc07ao3c708CWV5Yem+7q+6PPk+qsmXqxkkr/yiiriIQ2MSFessSZOEoTPPXo6czDFZP6jqXEPR9X7V2LRuXHX/QGjGtXfu5NbCaTWuNX5Ab8JJaXN7Saoy8rjvQoC235wDXTghqN7XFQHpBWxloei0Ep0LKMbYeWGL/GvlBc+rb8c1kjmm+zycnNGZC4/6cVVayMuplwa5EiI0GQ+iTEpNUEQbAsFCIYNUmkCwTAShMKjCzYA4rorxsHw0HHQ1HEF5ueB1MOldzcx5YS6g1HR23pYXg0GNA7DTw5NdGjps+iNt/dlX43JK5GDRbBesJi8HxTRRfDr4fx9bb0xVju0x3cK6VFSfidQuVHRZVRusjy59tF7m9SxbeG/Og0Nwe3I2y2oS/nwjVafcab3YGVnOJm5J6ICBVAxBCh2miRAMVifAo5Pb5MO+zm1OdXLeUBLo+4Q7eF7b4UXfm6vrqp568jCC62LcEPxojqB+MjxfC8MuCL8ZgVquZ2kSMGFUFKqI6SQWSZSs5frHavSW0G9lnMin2YOZwH5VV0MvPN1JNGP1dYzkyHwcTmcL9P/P2Z+7NDlGL3Oy120p4pNgKpvdlF0M03+XEP6nWBDwmwPdHniDVuPbu7Ykx4IE6T7v9kbQawuzrQhJ8XUbBLfWwsRvILs+CqThr3N0uxqPaGnymSu/zxnePDLo3nhQBa6+/JqOE/c7m/ys1Tuo1aMcf5boxyrRkdRaopFpACxMETOTmh9hO7JN7wO+mekP0ZJrCwZBPR734WLQh4yQ6YSvD84whRmRbLlla7OKyAsPSqv9IP5/50sohdRcSx5xztEELNJ6bb6sLsR1bs/J+9zreIOZ3UXf7iD0C64t6lRZh2pfMe3aP+SDc3/TU03y5uSipcbDQ7utQd4ON9FxB+/oCrAVgSnmKc1uJNvj1iPjBkLzLWVV2vMf4onL9la1tmXAjgsXmy9cO2DIrqrU2hu3RUpGUqQpC0MhhFJggijxM4Y7caRwjPA2hk5XIEFkcQqcBxCbNMCUmW11RQZSKVQmwgQCIRKRBOtnH3vj5Ec33rw13SRerhhwbjJSgNrs81m6vWsTX2sxcXu/iIWxCaQKsyxJ+OEEJy81Yd9gJy9vTaCfemTu8KsNi+ISkiwIsgSEVpSAXC4OzNvu+Wo6KI9MzCGToQpSmUYMQKvQrd6api8VWjFN32wWc5+pyA5b+IWpxI0JbK/7yYHr1JLeNzl51fLDnybZZ21SPHPCZ4/Qwm/9LoG5h3b7/ic1aZyFMk1owxljppMgW4jmUqHelvvPQ5jVb7gzPQxTN9+zuoS+R3twEN6t2nXvrfaTXX112Vn92u1JVfwFb9o6L1ORKdocRUmS8jTERPLFWfntOm+M0VEU8SyOMFEgZABioTIsFfpZ5w+nzh9uSbh3I7nTPDwoz9ucBR4wJgIRsUAZeuzG2uxzePqADxXWRqopck2l4GasukOsB778UBsK3qVRey83OXPrlfHL6D1enncv6QpTfSufzV6RTFZ0ytcJvPM38iETkZKgDBNxxqIYmcI9RnG7EfgPHMD7jGM1N3EigQngYaJUqqiL3XPs7j0u/MFDt+GMCrMg5rFBAEq+xLBIsvgAIte+Q/nNv3Hoh4NDCt8RNLmexc59a1jMnpUL6hr3PsWeeitnHyDcqdx/Mrl3WiyC3XIj1RhJnUBqMI2lAUxlsJYbe2tHXtfVN3ve+eWpNyI3/GiDThU05iqI3OgY4iRMIvAqtxn1qtgIjAQHHTCEKNEa1o+g8yEMlujikQqQByZVMRrB41CadFu7eMJ4EJN7WktyF1GGYq0u8CE5GltLgM+p9FqXZXo1ts0INL6HEpekKHEUSoPmXok5mfwLhy5fFkstAAA=&quot;"/>
    <we:property name="embedUrl" value="&quot;/reportEmbed?reportId=a2988002-ee5c-43e6-b168-a04cfcec6b51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ccd48a7a-d861-493d-90fa-87dca2ed2100&quot;"/>
    <we:property name="pageName" value="&quot;ReportSectione347dfc22a1a5aa7132f&quot;"/>
    <we:property name="pageDisplayName" value="&quot;Atliqo Market Analysis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goswamirahul54321@gmail.com</cp:lastModifiedBy>
  <cp:revision>5</cp:revision>
  <dcterms:created xsi:type="dcterms:W3CDTF">2018-06-07T21:39:02Z</dcterms:created>
  <dcterms:modified xsi:type="dcterms:W3CDTF">2023-05-28T08:04:10Z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