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-115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853675"/>
                  </p:ext>
                </p:extLst>
              </p:nvPr>
            </p:nvGraphicFramePr>
            <p:xfrm>
              <a:off x="91440" y="121920"/>
              <a:ext cx="12055737" cy="6050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" y="121920"/>
                <a:ext cx="12055737" cy="60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" descr="Add-in content for Microsoft Power BI.">
                <a:extLst>
                  <a:ext uri="{FF2B5EF4-FFF2-40B4-BE49-F238E27FC236}">
                    <a16:creationId xmlns:a16="http://schemas.microsoft.com/office/drawing/2014/main" id="{8701E2F1-E63B-4AEA-8AC0-A880EB0DB5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188398"/>
                  </p:ext>
                </p:extLst>
              </p:nvPr>
            </p:nvGraphicFramePr>
            <p:xfrm>
              <a:off x="233083" y="106681"/>
              <a:ext cx="11958917" cy="59740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" descr="Add-in content for Microsoft Power BI.">
                <a:extLst>
                  <a:ext uri="{FF2B5EF4-FFF2-40B4-BE49-F238E27FC236}">
                    <a16:creationId xmlns:a16="http://schemas.microsoft.com/office/drawing/2014/main" id="{8701E2F1-E63B-4AEA-8AC0-A880EB0DB5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83" y="106681"/>
                <a:ext cx="11958917" cy="59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7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345bea7-a31c-4d74-86cb-7192cdf7cb8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4353084-df5d-41fa-ab95-f0339310a3dc/ReportSection?fromEntryPoint=export&quot;"/>
    <we:property name="reportState" value="&quot;CONNECTED&quot;"/>
    <we:property name="reportEmbeddedTime" value="&quot;2023-05-28T07:33:52.224Z&quot;"/>
    <we:property name="creatorSessionId" value="&quot;9d6c5a23-a65f-4d03-a854-d6431153f733&quot;"/>
    <we:property name="creatorUserId" value="&quot;1003200291182F82&quot;"/>
    <we:property name="creatorTenantId" value="&quot;df8679cd-a80e-45d8-99ac-c83ed7ff95a0&quot;"/>
    <we:property name="reportName" value="&quot;Inforiver FP20 HR Analysis&quot;"/>
    <we:property name="isFiltersActionButtonVisible" value="true"/>
    <we:property name="initialStateBookmark" value="&quot;H4sIAAAAAAAAA+1abW/bRgz+K4YwrBvgDfd+Ur/ZjrNubdoiKToMQ1DcC+WolSVPktN6hf/7KCl2k9SJB6ONhST5ZN1deCQfPkfypM+BT8pZahYvzRSCp8Ewzz9MTfGhR4N+kF2MvXr1/Ghw/Pzdy8HRGIfzWZXkWRk8/RxUpphA9TYp5yatJeDg36f9wKTpazOpn2KTltAPZlCUeWbS5F9oF+NUVcxh2Q/g0yzNC1OLPKlMBbXYc1yOz7g3/ZXjjsZVyTmcgKva0WOY5UW1eu4HZfurUenqXC2s2XCUZ5VJMhRcj1mmgFMhrDYRAyqtDnk9HidptVqyGH+aFWgPWrmY1X4YoXaTvEicSYNG7wLK8mKTUZ7Op82v8ZXxk3xeODiGuJnKqqRaoKRnx+9+g8xD0TtIGlurRe/H3vgf1LNesES3vC5ydFqzejCBX4YJWlePn+UfRwWgJj54Spb9tXIDf24yh6PXNTsCU84L+L+qjUzq5qlp3XlNkSOTwt6VOITpZjVOcaRMskl6EWJfsH/Tavcn2N+zGAFEl4/OTFGVMmSHaiTlYKiEYOPD8HBAWUTCiIVyNBS6Dnb7HkOpjggUnxeI2XDRBMVBUqxijPWvWfXtfb48XbEA595fCnfXBmWr0x1F4emynmMiJlRwRqz03nnNle0uh+qjZf7IoEcG7ZFB6xhs+UMloQDWGh8yLmsqSdJZ/hzADOGeQlbtFr6DyaSAiVnl5PHdJc8sw4neiUlNsej99MPPzYLDeXYRefQ2c/bl7XZppxhKrzO0y4jun+tX+NLyXTHvtIo8YYxwJSVhWm3l+13kgzd5hf48Q6xv5fa+yDAs0ANnnVTtGfqs9xeYblH1eybTK7Gyf5pdBqBlWcxZ5CQwbO04NdSTkIf3Nqt+Q2AHqC227L0/cts7qZIyNm00dZF2HUyP35NzN0OzfwJuyHORpR4kdZaE4AWRjktZ73ArMMkULbzq61qWYT52WCMzbC6dFiH+ia2yyjMz2yBLKeediWLKnbWWOO/Fdlk36GUNgqBiVMxoAp57ymhnT5nmkDzKs2pTEt1KmTJNHJLtsguCKRSTJrS9qUxj4qzdLoF2PvfNNDQe+By8SNArrey3Jp3XYp8MTZm4J3UQN4FzQyA3y8u7ySMrF7VhbInkDCxRFPG1EZGhZp2F+MYaaW/wHuB/+Pxj1hWE1x5q0fUGCMTKUgKShdZLoaGz6N5aJjwifEvLZbT2VJCIe9CUaxrx7l6x1On9TVLtdjP3UEC+7KQW45DrkBopPZPAnbARo909p29rGPdfV3eoHWn7zPF0luYLgE0X9/ez1v/a7v3X+F832RFEWqmYYqXvHZZGivvucm73bvGhHKprD7XoglE+joTHghew+HXOhNtrozu5o6iqIrnhVuJ+HgeXLW7jxBMGUlBjpQOnmXAi2v7W9U7B6R3XX3E8OIRWZrcwceKi+oQUEJIQiDGaba889/gG+n6Cs37127xvjbBMhCiKGBAqQ0Ii6zsByaA5+tdJ/8Gg87XdLVBRbEXkKBeScOpUCDR0nQDqgX04sTb34kiLFdYEimgBmgtPpSW6lrXLXawGJgzR0jEwRBJCLIhOQPzYd3zpO5qPvByWGJ4JCopK7YgV3G8F/YZLc+Zi57B48T6SjDmEnO18AU9VbMBS4FppykPNmSW7ypIxOGUjQXXoI0KoIYbuKstj0lchZ5hqQnQdV6B21sujUpYJRa0XitvIac13k9WI29TE5POqnBkHr00GG5oZpJnB1sBvaWiaj3yDZhPUJbHptg6o/vR33fssl/8BQyHrjIUsAAA=&quot;"/>
    <we:property name="bookmark" value="&quot;H4sIAAAAAAAAA+1abW/bRgz+K4YwrBvgDfd+Ur/ZjrNubdoiKToMQ1DcC+WolSVPktN6hf/7KCl2k9SJB6ONhST5ZN1deCQfPkfypM+BT8pZahYvzRSCp8Ewzz9MTfGhR4N+kF2MvXr1/Ghw/Pzdy8HRGIfzWZXkWRk8/RxUpphA9TYp5yatJeDg36f9wKTpazOpn2KTltAPZlCUeWbS5F9oF+NUVcxh2Q/g0yzNC1OLPKlMBbXYc1yOz7g3/ZXjjsZVyTmcgKva0WOY5UW1eu4HZfurUenqXC2s2XCUZ5VJMhRcj1mmgFMhrDYRAyqtDnk9HidptVqyGH+aFWgPWrmY1X4YoXaTvEicSYNG7wLK8mKTUZ7Op82v8ZXxk3xeODiGuJnKqqRaoKRnx+9+g8xD0TtIGlurRe/H3vgf1LNesES3vC5ydFqzejCBX4YJWlePn+UfRwWgJj54Spb9tXIDf24yh6PXNTsCU84L+L+qjUzq5qlp3XlNkSOTwt6VOITpZjVOcaRMskl6EWJfsH/Tavcn2N+zGAFEl4/OTFGVMmSHaiTlYKiEYOPD8HBAWUTCiIVyNBS6Dnb7HkOpjggUnxeI2XDRBMVBUqxijPWvWfXtfb48XbEA595fCnfXBmWr0x1F4emynmMiJlRwRqz03nnNle0uh+qjZf7IoEcG7ZFB6xhs+UMloQDWGh8yLmsqSdJZ/hzADOGeQlbtFr6DyaSAiVnl5PHdJc8sw4neiUlNsej99MPPzYLDeXYRefQ2c/bl7XZppxhKrzO0y4jun+tX+NLyXTHvtIo8YYxwJSVhWm3l+13kgzd5hf48Q6xv5fa+yDAs0ANnnVTtGfqs9xeYblH1eybTK7Gyf5pdBqBlWcxZ5CQwbO04NdSTkIf3Nqt+Q2AHqC227L0/cts7qZIyNm00dZF2HUyP35NzN0OzfwJuyHORpR4kdZaE4AWRjktZ73ArMMkULbzq61qWYT52WCMzbC6dFiH+ia2yyjMz2yBLKeediWLKnbWWOO/Fdlk36GUNgqBiVMxoAp57ymhnT5nmkDzKs2pTEt1KmTJNHJLtsguCKRSTJrS9qUxj4qzdLoF2PvfNNDQe+By8SNArrey3Jp3XYp8MTZm4J3UQN4FzQyA3y8u7ySMrF7VhbInkDCxRFPG1EZGhZp2F+MYaaW/wHuB/+Pxj1hWE1x5q0fUGCMTKUgKShdZLoaGz6N5aJjwifEvLZbT2VJCIe9CUaxrx7l6x1On9TVLtdjP3UEC+7KQW45DrkBopPZPAnbARo909p29rGPdfV3eoHWn7zPF0luYLgE0X9/ez1v/a7v3X+F832RFEWqmYYqXvHZZGivvucm73bvGhHKprD7XoglE+joTHghew+HXOhNtrozu5o6iqIrnhVuJ+HgeXLW7jxBMGUlBjpQOnmXAi2v7W9U7B6R3XX3E8OIRWZrcwceKi+oQUEJIQiDGaba889/gG+n6Cs37127xvjbBMhCiKGBAqQ0Ii6zsByaA5+tdJ/8Gg87XdLVBRbEXkKBeScOpUCDR0nQDqgX04sTb34kiLFdYEimgBmgtPpSW6lrXLXawGJgzR0jEwRBJCLIhOQPzYd3zpO5qPvByWGJ4JCopK7YgV3G8F/YZLc+Zi57B48T6SjDmEnO18AU9VbMBS4FppykPNmSW7ypIxOGUjQXXoI0KoIYbuKstj0lchZ5hqQnQdV6B21sujUpYJRa0XitvIac13k9WI29TE5POqnBkHr00GG5oZpJnB1sBvaWiaj3yDZhPUJbHptg6o/vR33fssl/8BQyHrjIUsAAA=&quot;"/>
    <we:property name="embedUrl" value="&quot;/reportEmbed?reportId=04353084-df5d-41fa-ab95-f0339310a3dc&amp;config=eyJjbHVzdGVyVXJsIjoiaHR0cHM6Ly9XQUJJLVVBRS1OT1JUSC1BLVBSSU1BUlktcmVkaXJlY3QuYW5hbHlzaXMud2luZG93cy5uZXQiLCJlbWJlZEZlYXR1cmVzIjp7Im1vZGVybkVtYmVkIjp0cnVlLCJ1c2FnZU1ldHJpY3NWTmV4dCI6dHJ1ZX19&amp;disableSensitivityBanner=true&quot;"/>
    <we:property name="datasetId" value="&quot;576c23fc-e4c1-45e4-8eee-3fd9e7cab373&quot;"/>
    <we:property name="pageName" value="&quot;ReportSection&quot;"/>
    <we:property name="pageDisplayName" value="&quot;Report Page 1&quot;"/>
    <we:property name="backgroundColor" value="&quot;#2F3E46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E4C8330-5C7D-4BEE-AE0A-1373D08A38C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4353084-df5d-41fa-ab95-f0339310a3dc/ReportSectionce4917b6348b4c3e81ad?fromEntryPoint=export&quot;"/>
    <we:property name="reportState" value="&quot;CONNECTED&quot;"/>
    <we:property name="reportEmbeddedTime" value="&quot;2023-05-28T07:36:28.505Z&quot;"/>
    <we:property name="creatorSessionId" value="&quot;2501aaf3-e8a8-4d41-a9fc-2140475e24b0&quot;"/>
    <we:property name="creatorUserId" value="&quot;1003200291182F82&quot;"/>
    <we:property name="creatorTenantId" value="&quot;df8679cd-a80e-45d8-99ac-c83ed7ff95a0&quot;"/>
    <we:property name="reportName" value="&quot;Inforiver FP20 HR Analysis&quot;"/>
    <we:property name="isFiltersActionButtonVisible" value="true"/>
    <we:property name="initialStateBookmark" value="&quot;H4sIAAAAAAAAA+1abW/TSBD+K5Z1OkCK7nb97n5L0uTguBSurUDohNDs7iQxOHZY20Cuyn+/WTstpXlphCB1Ob4k8b7MPPP27NjOha2SYp7C4gRmaB/ZvTx/NwP9zuJ2x85WY8+ePR11T5++OemOBjScz8skzwr76MIuQU+wfJEUFaRGAg3+87pjQ5o+h4m5GkNaYMeeoy7yDNLkX2wW01SpK1x2bPw0T3MNRuRZCSUasR9oOV2Tbv6bSxpBlskHPENZNqOnOM91ubqW6MU8FIHrRcKTLkYcFO0pmtka5u3rjdIaWD/PSkgyAmDGxkIGjgTmhpEKWOTGKGqA4yQtV0vEYvBprsnui0t/DetJdGNfsQAdpsIoCFkcuz7BKhdzs6ZPlk5ynUhIabARZ6S9uLTc6dhDnc9quavYTGnlICuTckEXj0/f/IGZQm0dJ7W7yoX1qzV4TyaYBR37vFbElhSOl1OCU0si61TSOPHCflJ/GvRYFI2r6iVpNbsxY67O8kpLPMXx54sa05Ji+FznFOEa1wgyiry2Hr76/eQRTZL6F5BWdWaQ9L8SMpRsNqaaYdrx4BUWD8zK10v6aDLimt698OzrllvAduxp/rGvkYKjjO86F5vjdTiEjxON1isE3Up0zdKd0LrqA1DJqTVc3clE4wQuk3FwMNDneQmp1c9nc8yKRr9ZMayyFb2wdXtMWhZJNklX9PWZL5oys1+ieJKNKQSkvz8FXRZ+5AyDvu93e4HnOYNhNOxyJ2ZR7ER+v+eFhkjFW6IkwyIkPtdkQG9R1+AxRX0FhnhgcH/8Zsq9IWva+PYaA8smQxf7U8w3KBhDKB2b80hwNwjB5bEL0ouZYts5fJW25/n8ZG9iLirxvkJtWPeGQZcT9Pvvyx/fheLPMCVvfwsC/zMX1nlSpmjT+ArWOMFU2UbPs4Nl6XaE3SwjF1hnkIJeWA9/ebQ5DymE9hFndQ40nnIML92nw/RaLGqLQKS4fftVGi6XBz9JryO9T4fBbbnE23QW8JtVdqiI3j2tf1EJdUmzYOyi4DL0eORKX3qc307rLW6U7graCHRiDnZz81UVX1e+I4Si0rgvwD6kskqhyaKNXcZgRjeFC8RNeFrUi31Xu+++6NZSo6k8JXyfbohZTLe1js9cFjLxYzVUn9sEeX3/F/Frdfu1X2JeoZBrxyK5h+6MLYPmrEyKMchVw/+zs7pfndU3pKjtSdG+U23rgftjnh6767VtrVvoinDsehylZBCGsUIvNgp2xqWYAn1/4WojCwLhxoHPPA99GcU+Ey6/VVYyI2ety3JjphBiV5IQFaNC6UNrW8r6Qccoz8rp12R5kSaS6uO6C+wZ6kmdjQpKqE2cN+oSbOZzVU9j7YHNz3J7UCTywSVPLrfk3tUT4QO6qEk9LwBf+DxkHvdAOYEToNfaEPc0cXqrwntMO1T+MWtLhK881ETXNy9q0OcxhtKPY8V9pVob3WOc0+kyw6z8GeE9vdRE2R2HgvmxJ3w3iDxqekCErY3yrvbtZ5C3tghxHCKPgsAVigVK0RkfB62N8X4v6Q7Roo8gRWtKcJSVZNaiDZCGONsH1I/Zl2+Mx9235OsvyUQIHAHHjJgVJWPScXb80eHe3tz9Xwj1ykOrJ3YB48IJqDcKA+GFwolYe5+V7+yL2vwuqZdnVbH5fWSL2a6N7rp7hlxrO+s62sQaeVUWc5D4HDLcwB6Um0Ba1S0MUv9Pzq6VUB4kq6eROzaYf89dkc1y+R/xh2szyCcAAA==&quot;"/>
    <we:property name="bookmark" value="&quot;H4sIAAAAAAAAA+1abW/TSBD+K5Z1OkCK7nb97n5L0uTguBSurUDohNDs7iQxOHZY20Cuyn+/WTstpXlphCB1Ob4k8b7MPPP27NjOha2SYp7C4gRmaB/ZvTx/NwP9zuJ2x85WY8+ePR11T5++OemOBjScz8skzwr76MIuQU+wfJEUFaRGAg3+87pjQ5o+h4m5GkNaYMeeoy7yDNLkX2wW01SpK1x2bPw0T3MNRuRZCSUasR9oOV2Tbv6bSxpBlskHPENZNqOnOM91ubqW6MU8FIHrRcKTLkYcFO0pmtka5u3rjdIaWD/PSkgyAmDGxkIGjgTmhpEKWOTGKGqA4yQtV0vEYvBprsnui0t/DetJdGNfsQAdpsIoCFkcuz7BKhdzs6ZPlk5ynUhIabARZ6S9uLTc6dhDnc9quavYTGnlICuTckEXj0/f/IGZQm0dJ7W7yoX1qzV4TyaYBR37vFbElhSOl1OCU0si61TSOPHCflJ/GvRYFI2r6iVpNbsxY67O8kpLPMXx54sa05Ji+FznFOEa1wgyiry2Hr76/eQRTZL6F5BWdWaQ9L8SMpRsNqaaYdrx4BUWD8zK10v6aDLimt698OzrllvAduxp/rGvkYKjjO86F5vjdTiEjxON1isE3Up0zdKd0LrqA1DJqTVc3clE4wQuk3FwMNDneQmp1c9nc8yKRr9ZMayyFb2wdXtMWhZJNklX9PWZL5oys1+ieJKNKQSkvz8FXRZ+5AyDvu93e4HnOYNhNOxyJ2ZR7ER+v+eFhkjFW6IkwyIkPtdkQG9R1+AxRX0FhnhgcH/8Zsq9IWva+PYaA8smQxf7U8w3KBhDKB2b80hwNwjB5bEL0ouZYts5fJW25/n8ZG9iLirxvkJtWPeGQZcT9Pvvyx/fheLPMCVvfwsC/zMX1nlSpmjT+ArWOMFU2UbPs4Nl6XaE3SwjF1hnkIJeWA9/ebQ5DymE9hFndQ40nnIML92nw/RaLGqLQKS4fftVGi6XBz9JryO9T4fBbbnE23QW8JtVdqiI3j2tf1EJdUmzYOyi4DL0eORKX3qc307rLW6U7graCHRiDnZz81UVX1e+I4Si0rgvwD6kskqhyaKNXcZgRjeFC8RNeFrUi31Xu+++6NZSo6k8JXyfbohZTLe1js9cFjLxYzVUn9sEeX3/F/Frdfu1X2JeoZBrxyK5h+6MLYPmrEyKMchVw/+zs7pfndU3pKjtSdG+U23rgftjnh6767VtrVvoinDsehylZBCGsUIvNgp2xqWYAn1/4WojCwLhxoHPPA99GcU+Ey6/VVYyI2ety3JjphBiV5IQFaNC6UNrW8r6Qccoz8rp12R5kSaS6uO6C+wZ6kmdjQpKqE2cN+oSbOZzVU9j7YHNz3J7UCTywSVPLrfk3tUT4QO6qEk9LwBf+DxkHvdAOYEToNfaEPc0cXqrwntMO1T+MWtLhK881ETXNy9q0OcxhtKPY8V9pVob3WOc0+kyw6z8GeE9vdRE2R2HgvmxJ3w3iDxqekCErY3yrvbtZ5C3tghxHCKPgsAVigVK0RkfB62N8X4v6Q7Roo8gRWtKcJSVZNaiDZCGONsH1I/Zl2+Mx9235OsvyUQIHAHHjJgVJWPScXb80eHe3tz9Xwj1ykOrJ3YB48IJqDcKA+GFwolYe5+V7+yL2vwuqZdnVbH5fWSL2a6N7rp7hlxrO+s62sQaeVUWc5D4HDLcwB6Um0Ba1S0MUv9Pzq6VUB4kq6eROzaYf89dkc1y+R/xh2szyCcAAA==&quot;"/>
    <we:property name="embedUrl" value="&quot;/reportEmbed?reportId=04353084-df5d-41fa-ab95-f0339310a3dc&amp;config=eyJjbHVzdGVyVXJsIjoiaHR0cHM6Ly9XQUJJLVVBRS1OT1JUSC1BLVBSSU1BUlktcmVkaXJlY3QuYW5hbHlzaXMud2luZG93cy5uZXQiLCJlbWJlZEZlYXR1cmVzIjp7Im1vZGVybkVtYmVkIjp0cnVlLCJ1c2FnZU1ldHJpY3NWTmV4dCI6dHJ1ZX19&amp;disableSensitivityBanner=true&quot;"/>
    <we:property name="datasetId" value="&quot;576c23fc-e4c1-45e4-8eee-3fd9e7cab373&quot;"/>
    <we:property name="pageName" value="&quot;ReportSectionce4917b6348b4c3e81ad&quot;"/>
    <we:property name="pageDisplayName" value="&quot;Duplicate of Report Page 1&quot;"/>
    <we:property name="backgroundColor" value="&quot;#2F3E4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goswamirahul54321@gmail.com</cp:lastModifiedBy>
  <cp:revision>3</cp:revision>
  <dcterms:created xsi:type="dcterms:W3CDTF">2018-06-07T21:39:02Z</dcterms:created>
  <dcterms:modified xsi:type="dcterms:W3CDTF">2023-05-28T07:41:15Z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