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52AF-FCC5-4110-85AE-F5C9A74B9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F5709-C8E7-4CC3-A871-A57C538D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D9D8-516F-4C44-BAF5-20E589E3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674A-00FE-4AF3-B9D9-0821161B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9A61-EA7B-46B8-880C-F1C0E113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ED31-BF75-4686-948A-01A5BCAE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6B08E-8D76-4423-9169-D26C04EFF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B903-B6EB-4BC9-AF90-6F2CFE1D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8AD85-D0FB-4C55-A477-C361C6A5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35DD-4DC7-4B46-95A1-0DF177BE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5563F-AEC2-4FA8-AE71-A7137D24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45D4F-0094-479F-A4E6-341B173F0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6910-5433-4ED6-8C70-C7CC2756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1FE0-2D4A-4666-9AFD-B585DB97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5F55-26ED-4224-A94D-3FDB065B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A9FD-455E-4848-8DE9-53768F7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742D-6680-450E-A1B6-A2E76FB2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6DE8-4466-4200-92ED-43C9D87F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E324-2C7F-407D-B805-88AD861C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FDCA-45F3-456F-8782-D9F26164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B833-E852-44CE-9D4A-FC155E47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D5D3-9A58-4AB5-A003-80FC3CB2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1561-F784-47F3-9C42-C8D28110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4356D-BE05-4B03-967B-D6BF18CA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DAF6E-ACD9-4CCE-8410-6D99B7C7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5A3A-A292-44C4-96E0-AF4FF775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00E7-E3A9-4ADA-952E-0B00341CF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F3AB2-0527-42B3-8900-F3B04EB0B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2BB7-DDEA-4707-910E-07E6CD3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30C8-F08E-4F38-AFD3-75676BC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58A0C-A58B-488E-9757-D89F409A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B054-66BE-4960-A695-AEEE9275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68CC3-B7F5-4A57-A52A-FEF2E3AE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FCC18-E4D3-40B8-9A39-2B94379A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D988D-676D-418A-9126-737BC1B15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2E321-FB19-41A7-947E-4B2A8811C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03C1-ACE0-4574-A0F6-34E8F88D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AD9AE-0E6B-42C3-9A3C-B1E45286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0A530-5344-4226-BBE2-42304BA4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45FF-C820-45CB-9C7D-3D75BE93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24E04-ACF6-46A2-A65F-66756EF0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B1F79-3D3A-43EB-9239-E3316C25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C91C8-276B-465D-B093-5D6308C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9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6D34-D54B-42B7-87FE-41E7C4F3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6C08A-6160-40A4-8B92-149FE46E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70FE-52FB-4E41-8B08-37C89CD5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00BE-E765-4ABE-AAB3-FEC5EADD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67D7-F98A-4E56-82DF-F7B92DB3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26830-4B2D-498C-AA0C-004F841B0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724EB-BE58-4F7F-BABC-BD8750C1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D538-E49F-45C6-AEF1-D40E9AD3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2FB0-86AC-4628-A0FD-16152AD4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358-BFF3-4187-A76E-6DF7A9F7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79C97-80F2-4D04-BDAD-81CF4DB2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88ED3-FA92-4855-9113-BF73E8508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4E61E-7D5C-4E0C-A667-0AA5C266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6B4DF-0117-479D-83EF-4852F7A3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861C-952D-44BB-B475-6C0258C4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27430-4A26-4E81-ABA8-CB4F9225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AE24-F74A-4E69-868B-13475A3D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BFA8-C898-4A2B-9CAE-E054D521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DB41-BEC2-44B9-9BD9-B70E83C2CA06}" type="datetimeFigureOut">
              <a:rPr lang="en-US" smtClean="0"/>
              <a:t>20-Dec-23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B520-F371-4142-96EC-7C694FEAE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AF90-62B5-433F-B24A-FB910ED0C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19DC-96F8-4651-B68D-3E938591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6632C46-E7D4-4D66-9716-5738FB45C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8722" cy="6936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DE40F-9A53-49BA-AE9A-35449C70C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8721" cy="6848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928790-2267-4C01-AE58-F056F0880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25"/>
            <a:ext cx="12348721" cy="7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2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C20BAE-CAB0-4BA0-9FB6-2F9475BF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/>
          <a:stretch/>
        </p:blipFill>
        <p:spPr>
          <a:xfrm>
            <a:off x="0" y="9525"/>
            <a:ext cx="12192000" cy="684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DDECD-9D0C-4F53-AC8B-C145E79B7B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/>
          <a:stretch/>
        </p:blipFill>
        <p:spPr>
          <a:xfrm>
            <a:off x="0" y="9525"/>
            <a:ext cx="12192000" cy="69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744F4-D1E2-4973-9470-66BF8F54D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/>
          <a:stretch/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637D22-8F61-4998-8C22-2E999DF75511}"/>
              </a:ext>
            </a:extLst>
          </p:cNvPr>
          <p:cNvCxnSpPr>
            <a:cxnSpLocks/>
          </p:cNvCxnSpPr>
          <p:nvPr/>
        </p:nvCxnSpPr>
        <p:spPr>
          <a:xfrm flipV="1">
            <a:off x="9144000" y="806825"/>
            <a:ext cx="1595718" cy="13984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C288A4-6D73-4B1B-B7BE-1AB6940D93FF}"/>
              </a:ext>
            </a:extLst>
          </p:cNvPr>
          <p:cNvSpPr/>
          <p:nvPr/>
        </p:nvSpPr>
        <p:spPr>
          <a:xfrm>
            <a:off x="3883011" y="2157113"/>
            <a:ext cx="5305812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We Click on 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42011-7361-4B37-AA7B-FB3826F63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4D07F-61B2-43FB-B374-9F5760758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265B7C-9A8F-48EB-BE3C-95E61E54C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48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782DF-A403-477B-8EFD-4AD311EB7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9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8A081F-3951-4E27-A9FE-AD792AD2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5DC08A-BA4B-4448-9E4A-C54DD7291383}"/>
              </a:ext>
            </a:extLst>
          </p:cNvPr>
          <p:cNvSpPr/>
          <p:nvPr/>
        </p:nvSpPr>
        <p:spPr>
          <a:xfrm>
            <a:off x="3813419" y="2808665"/>
            <a:ext cx="6763455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can update in student’s</a:t>
            </a: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with the help of </a:t>
            </a:r>
          </a:p>
          <a:p>
            <a:pPr algn="ctr"/>
            <a:r>
              <a:rPr lang="en-US" sz="4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Updat</a:t>
            </a:r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E4E554-3FDD-44C1-B3B5-D93398CC381D}"/>
              </a:ext>
            </a:extLst>
          </p:cNvPr>
          <p:cNvCxnSpPr>
            <a:cxnSpLocks/>
          </p:cNvCxnSpPr>
          <p:nvPr/>
        </p:nvCxnSpPr>
        <p:spPr>
          <a:xfrm flipH="1" flipV="1">
            <a:off x="1717964" y="2346036"/>
            <a:ext cx="2105892" cy="738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0DF5A1-CAB2-4FCD-84C8-C2D47E243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8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28620-38F1-4ABB-9A4B-47B7A1BF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48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39B172-22E7-4681-99B8-938AA5F5C797}"/>
              </a:ext>
            </a:extLst>
          </p:cNvPr>
          <p:cNvSpPr/>
          <p:nvPr/>
        </p:nvSpPr>
        <p:spPr>
          <a:xfrm>
            <a:off x="3928741" y="2911917"/>
            <a:ext cx="6421950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we can search 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student data with 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help of search button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594AE0-73EF-45ED-8259-CB003872A53D}"/>
              </a:ext>
            </a:extLst>
          </p:cNvPr>
          <p:cNvCxnSpPr/>
          <p:nvPr/>
        </p:nvCxnSpPr>
        <p:spPr>
          <a:xfrm flipH="1" flipV="1">
            <a:off x="2358560" y="3158836"/>
            <a:ext cx="1570181" cy="10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C7174C-63D5-4B7B-9C6F-32AEE99DB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8DAC8-C1B7-4BF2-BCDE-7A89F805F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48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0EDC1F-3DBF-41DA-9242-466638024430}"/>
              </a:ext>
            </a:extLst>
          </p:cNvPr>
          <p:cNvSpPr/>
          <p:nvPr/>
        </p:nvSpPr>
        <p:spPr>
          <a:xfrm>
            <a:off x="3611849" y="2391963"/>
            <a:ext cx="7503977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we can check the all </a:t>
            </a: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Admitted student list with the</a:t>
            </a:r>
          </a:p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Help of Show Data Button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09554E-CA5A-42E0-8D09-A34310243CBD}"/>
              </a:ext>
            </a:extLst>
          </p:cNvPr>
          <p:cNvCxnSpPr>
            <a:cxnSpLocks/>
          </p:cNvCxnSpPr>
          <p:nvPr/>
        </p:nvCxnSpPr>
        <p:spPr>
          <a:xfrm flipH="1">
            <a:off x="2272145" y="3254189"/>
            <a:ext cx="1340632" cy="8005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9F38444-1544-45E4-9055-A606C7C07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9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57F11-18F4-4FF0-BDF8-244C8AC6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25082" cy="6979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2F65AB-CB7A-4CAC-BCF8-DF135881DF21}"/>
              </a:ext>
            </a:extLst>
          </p:cNvPr>
          <p:cNvSpPr/>
          <p:nvPr/>
        </p:nvSpPr>
        <p:spPr>
          <a:xfrm>
            <a:off x="3017581" y="3065093"/>
            <a:ext cx="8746305" cy="1569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we can delete the </a:t>
            </a: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data according to our need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07FF0D-43A0-44A7-A7B5-66E14AA68632}"/>
              </a:ext>
            </a:extLst>
          </p:cNvPr>
          <p:cNvCxnSpPr/>
          <p:nvPr/>
        </p:nvCxnSpPr>
        <p:spPr>
          <a:xfrm flipH="1">
            <a:off x="2241178" y="4401671"/>
            <a:ext cx="797858" cy="5020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AC2BC5A-A762-49D0-9826-AB541D79A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128"/>
            <a:ext cx="12510763" cy="7027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2EBF25-9554-443F-BEFB-FD2BB15D834F}"/>
              </a:ext>
            </a:extLst>
          </p:cNvPr>
          <p:cNvSpPr/>
          <p:nvPr/>
        </p:nvSpPr>
        <p:spPr>
          <a:xfrm>
            <a:off x="3590513" y="2911917"/>
            <a:ext cx="7098417" cy="1569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the data of </a:t>
            </a:r>
          </a:p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Abhishek Kumar is deleted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4A8DB-7EDA-48F4-9048-937338F8C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48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F5354B-72EC-4FFC-B5CD-CCE9B400B0FF}"/>
              </a:ext>
            </a:extLst>
          </p:cNvPr>
          <p:cNvSpPr/>
          <p:nvPr/>
        </p:nvSpPr>
        <p:spPr>
          <a:xfrm>
            <a:off x="3152804" y="3355262"/>
            <a:ext cx="7992316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 we can Export the </a:t>
            </a:r>
          </a:p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in Excel Sheet</a:t>
            </a:r>
          </a:p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Export Button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F413D9-66C7-45E3-ABCB-2EF6690F4B48}"/>
              </a:ext>
            </a:extLst>
          </p:cNvPr>
          <p:cNvCxnSpPr/>
          <p:nvPr/>
        </p:nvCxnSpPr>
        <p:spPr>
          <a:xfrm flipH="1">
            <a:off x="2336799" y="5514109"/>
            <a:ext cx="822037" cy="812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6A4084B-86EC-4EE8-B2F8-EAEE8301F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12192000" cy="684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00BFF-4E68-403A-9E5E-82B20E012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E15336-F4EF-4E13-A373-36211489AAB3}"/>
              </a:ext>
            </a:extLst>
          </p:cNvPr>
          <p:cNvSpPr/>
          <p:nvPr/>
        </p:nvSpPr>
        <p:spPr>
          <a:xfrm>
            <a:off x="3617829" y="3440554"/>
            <a:ext cx="7629012" cy="1569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our exported </a:t>
            </a: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Excel file of student’s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E3E96B-230A-43FD-8639-5C6BEC4CB335}"/>
              </a:ext>
            </a:extLst>
          </p:cNvPr>
          <p:cNvCxnSpPr/>
          <p:nvPr/>
        </p:nvCxnSpPr>
        <p:spPr>
          <a:xfrm flipV="1">
            <a:off x="8330184" y="1526063"/>
            <a:ext cx="1170432" cy="191109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8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</dc:creator>
  <cp:lastModifiedBy>ABHISHEK KUMAR</cp:lastModifiedBy>
  <cp:revision>17</cp:revision>
  <dcterms:created xsi:type="dcterms:W3CDTF">2023-12-20T06:13:30Z</dcterms:created>
  <dcterms:modified xsi:type="dcterms:W3CDTF">2023-12-20T14:11:23Z</dcterms:modified>
</cp:coreProperties>
</file>