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/>
              <a:t>Listing out important commands in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Run command options in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Downloading the image and creating container</a:t>
            </a:r>
          </a:p>
          <a:p>
            <a:r>
              <a:rPr lang="en-US" sz="2400" dirty="0"/>
              <a:t>Stopping the container and removing the container</a:t>
            </a:r>
          </a:p>
          <a:p>
            <a:r>
              <a:rPr lang="en-US" sz="2400" dirty="0"/>
              <a:t>Understanding detached mode and interactive mode</a:t>
            </a:r>
          </a:p>
          <a:p>
            <a:r>
              <a:rPr lang="en-US" sz="2400" dirty="0"/>
              <a:t>Using environment </a:t>
            </a:r>
            <a:r>
              <a:rPr lang="en-US" sz="2400" dirty="0" smtClean="0"/>
              <a:t>variable</a:t>
            </a:r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644</TotalTime>
  <Words>44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150</cp:revision>
  <dcterms:created xsi:type="dcterms:W3CDTF">2019-01-14T05:47:09Z</dcterms:created>
  <dcterms:modified xsi:type="dcterms:W3CDTF">2021-07-14T12:04:33Z</dcterms:modified>
</cp:coreProperties>
</file>