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</a:rPr>
              <a:t>Agenda                     -  Sunil ( +91 – 9849797960 )</a:t>
            </a:r>
            <a:endParaRPr lang="en-US" sz="2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000" dirty="0"/>
              <a:t>Package Management</a:t>
            </a:r>
          </a:p>
          <a:p>
            <a:r>
              <a:rPr lang="en-US" sz="2000" dirty="0"/>
              <a:t>Working with vi editor</a:t>
            </a:r>
          </a:p>
          <a:p>
            <a:r>
              <a:rPr lang="en-US" sz="2000" dirty="0"/>
              <a:t>What is Version Controlling</a:t>
            </a:r>
          </a:p>
          <a:p>
            <a:r>
              <a:rPr lang="en-US" sz="2000" dirty="0"/>
              <a:t>What is Git</a:t>
            </a:r>
          </a:p>
          <a:p>
            <a:r>
              <a:rPr lang="en-US" sz="2000" dirty="0"/>
              <a:t>Types of Version Controlling</a:t>
            </a:r>
          </a:p>
          <a:p>
            <a:r>
              <a:rPr lang="en-US" sz="2000" dirty="0"/>
              <a:t>What is bit bash?</a:t>
            </a:r>
          </a:p>
          <a:p>
            <a:r>
              <a:rPr lang="en-US" sz="2000" dirty="0"/>
              <a:t>Configure Git</a:t>
            </a:r>
          </a:p>
          <a:p>
            <a:r>
              <a:rPr lang="en-US" sz="2000" dirty="0"/>
              <a:t>Types of files</a:t>
            </a:r>
          </a:p>
          <a:p>
            <a:r>
              <a:rPr lang="en-US" sz="2000" dirty="0"/>
              <a:t>git </a:t>
            </a:r>
            <a:r>
              <a:rPr lang="en-US" sz="2000" dirty="0" err="1"/>
              <a:t>init</a:t>
            </a:r>
            <a:r>
              <a:rPr lang="en-US" sz="2000" dirty="0"/>
              <a:t> Observations</a:t>
            </a:r>
          </a:p>
          <a:p>
            <a:r>
              <a:rPr lang="en-US" sz="2000" dirty="0"/>
              <a:t>How to move files to staging area</a:t>
            </a:r>
          </a:p>
          <a:p>
            <a:r>
              <a:rPr lang="en-US" sz="2000" dirty="0"/>
              <a:t>How to know the status of the files</a:t>
            </a:r>
          </a:p>
          <a:p>
            <a:r>
              <a:rPr lang="en-US" sz="2000" dirty="0"/>
              <a:t>How to move file to local repository</a:t>
            </a:r>
          </a:p>
          <a:p>
            <a:r>
              <a:rPr lang="en-US" sz="2000" dirty="0"/>
              <a:t>How to see list of commits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559</TotalTime>
  <Words>67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Gill Sans MT</vt:lpstr>
      <vt:lpstr>Verdana</vt:lpstr>
      <vt:lpstr>Wingdings 2</vt:lpstr>
      <vt:lpstr>Solstice</vt:lpstr>
      <vt:lpstr>Agenda                     -  Sunil ( +91 – 9849797960 )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admin</cp:lastModifiedBy>
  <cp:revision>119</cp:revision>
  <dcterms:created xsi:type="dcterms:W3CDTF">2019-01-14T05:47:09Z</dcterms:created>
  <dcterms:modified xsi:type="dcterms:W3CDTF">2021-05-10T04:53:04Z</dcterms:modified>
</cp:coreProperties>
</file>