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571184" cy="936104"/>
          </a:xfrm>
        </p:spPr>
        <p:txBody>
          <a:bodyPr>
            <a:noAutofit/>
          </a:bodyPr>
          <a:lstStyle/>
          <a:p>
            <a:r>
              <a:rPr lang="en-US" sz="2700" dirty="0">
                <a:solidFill>
                  <a:schemeClr val="tx1"/>
                </a:solidFill>
                <a:effectLst/>
              </a:rPr>
              <a:t>Agenda                     -  Sunil ( +91 – 9849797960 )</a:t>
            </a:r>
            <a:br>
              <a:rPr lang="en-US" sz="2700" dirty="0">
                <a:solidFill>
                  <a:schemeClr val="tx1"/>
                </a:solidFill>
                <a:effectLst/>
              </a:rPr>
            </a:br>
            <a:r>
              <a:rPr lang="en-US" sz="2700" dirty="0">
                <a:solidFill>
                  <a:schemeClr val="tx1"/>
                </a:solidFill>
                <a:effectLst/>
              </a:rPr>
              <a:t>                 Give Missed Call to: 080-35375141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1556792"/>
            <a:ext cx="7571184" cy="4450499"/>
          </a:xfrm>
        </p:spPr>
        <p:txBody>
          <a:bodyPr>
            <a:normAutofit/>
          </a:bodyPr>
          <a:lstStyle/>
          <a:p>
            <a:r>
              <a:rPr lang="en-US" sz="2000" dirty="0"/>
              <a:t>What is Version Controlling</a:t>
            </a:r>
          </a:p>
          <a:p>
            <a:r>
              <a:rPr lang="en-US" sz="2000" dirty="0"/>
              <a:t>What is Git</a:t>
            </a:r>
          </a:p>
          <a:p>
            <a:r>
              <a:rPr lang="en-US" sz="2000" dirty="0"/>
              <a:t>Types of Version Controlling</a:t>
            </a:r>
          </a:p>
          <a:p>
            <a:r>
              <a:rPr lang="en-US" sz="2000" dirty="0"/>
              <a:t>What is bit bash?</a:t>
            </a:r>
          </a:p>
          <a:p>
            <a:r>
              <a:rPr lang="en-US" sz="2000" dirty="0"/>
              <a:t>Configure Git</a:t>
            </a:r>
          </a:p>
          <a:p>
            <a:r>
              <a:rPr lang="en-US" sz="2000" dirty="0"/>
              <a:t>Types of files</a:t>
            </a:r>
          </a:p>
          <a:p>
            <a:r>
              <a:rPr lang="en-US" sz="2000" dirty="0"/>
              <a:t>git </a:t>
            </a:r>
            <a:r>
              <a:rPr lang="en-US" sz="2000" dirty="0" err="1"/>
              <a:t>init</a:t>
            </a:r>
            <a:r>
              <a:rPr lang="en-US" sz="2000" dirty="0"/>
              <a:t> Observations</a:t>
            </a:r>
          </a:p>
          <a:p>
            <a:r>
              <a:rPr lang="en-US" sz="2000" dirty="0"/>
              <a:t>How to move files to staging area</a:t>
            </a:r>
          </a:p>
          <a:p>
            <a:r>
              <a:rPr lang="en-US" sz="2000" dirty="0"/>
              <a:t>How to know the status of the files</a:t>
            </a:r>
          </a:p>
          <a:p>
            <a:r>
              <a:rPr lang="en-US" sz="2000" dirty="0"/>
              <a:t>How to move file to local repository</a:t>
            </a:r>
          </a:p>
          <a:p>
            <a:r>
              <a:rPr lang="en-US" sz="2000" dirty="0"/>
              <a:t>How to see list of commits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392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564</TotalTime>
  <Words>69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Gill Sans MT</vt:lpstr>
      <vt:lpstr>Verdana</vt:lpstr>
      <vt:lpstr>Wingdings 2</vt:lpstr>
      <vt:lpstr>Solstice</vt:lpstr>
      <vt:lpstr>Agenda                     -  Sunil ( +91 – 9849797960 )                  Give Missed Call to: 080-35375141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Sunil Koppavarapu</cp:lastModifiedBy>
  <cp:revision>121</cp:revision>
  <dcterms:created xsi:type="dcterms:W3CDTF">2019-01-14T05:47:09Z</dcterms:created>
  <dcterms:modified xsi:type="dcterms:W3CDTF">2021-06-15T12:20:29Z</dcterms:modified>
</cp:coreProperties>
</file>