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/>
              <a:t>Creating </a:t>
            </a:r>
            <a:r>
              <a:rPr lang="en-US" sz="2400" dirty="0"/>
              <a:t>multi-container architecture using –link</a:t>
            </a:r>
          </a:p>
          <a:p>
            <a:r>
              <a:rPr lang="en-US" sz="2400" dirty="0"/>
              <a:t>Implementing LAMP Architecture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Creating CI-CD Environment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Creating testing environment using </a:t>
            </a:r>
            <a:r>
              <a:rPr lang="en-US" sz="2400" dirty="0" err="1"/>
              <a:t>Docker</a:t>
            </a:r>
            <a:endParaRPr lang="en-US" sz="2400" dirty="0"/>
          </a:p>
          <a:p>
            <a:r>
              <a:rPr lang="en-US" sz="2400" dirty="0"/>
              <a:t>Installing Docker compose</a:t>
            </a:r>
          </a:p>
          <a:p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647</TotalTime>
  <Words>36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152</cp:revision>
  <dcterms:created xsi:type="dcterms:W3CDTF">2019-01-14T05:47:09Z</dcterms:created>
  <dcterms:modified xsi:type="dcterms:W3CDTF">2021-03-24T10:10:23Z</dcterms:modified>
</cp:coreProperties>
</file>