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</a:t>
            </a:r>
            <a:r>
              <a:rPr lang="en-US" sz="2400" dirty="0"/>
              <a:t>CI-CD Environment using Docker</a:t>
            </a:r>
          </a:p>
          <a:p>
            <a:r>
              <a:rPr lang="en-US" sz="2400" dirty="0"/>
              <a:t>Creating testing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Installing Docker </a:t>
            </a:r>
            <a:r>
              <a:rPr lang="en-US" sz="2400" dirty="0" smtClean="0"/>
              <a:t>compose</a:t>
            </a:r>
          </a:p>
          <a:p>
            <a:r>
              <a:rPr lang="en-US" sz="2400" dirty="0" smtClean="0"/>
              <a:t>Examples of Docker compose</a:t>
            </a:r>
          </a:p>
          <a:p>
            <a:r>
              <a:rPr lang="en-US" sz="2400" dirty="0" smtClean="0"/>
              <a:t>Accessing GUI Based containers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649</TotalTime>
  <Words>33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153</cp:revision>
  <dcterms:created xsi:type="dcterms:W3CDTF">2019-01-14T05:47:09Z</dcterms:created>
  <dcterms:modified xsi:type="dcterms:W3CDTF">2021-07-19T12:24:09Z</dcterms:modified>
</cp:coreProperties>
</file>