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>
        <p:scale>
          <a:sx n="77" d="100"/>
          <a:sy n="77" d="100"/>
        </p:scale>
        <p:origin x="-1164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 smtClean="0">
                <a:solidFill>
                  <a:schemeClr val="tx1"/>
                </a:solidFill>
              </a:rPr>
              <a:t>Agenda                     -  Sunil ( +91 – 9849797960 )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What is Maven?</a:t>
            </a:r>
          </a:p>
          <a:p>
            <a:r>
              <a:rPr lang="en-US" sz="2000" dirty="0"/>
              <a:t>What is an Artifact?</a:t>
            </a:r>
          </a:p>
          <a:p>
            <a:r>
              <a:rPr lang="en-US" sz="2000" dirty="0"/>
              <a:t>What is Vulnerability?</a:t>
            </a:r>
          </a:p>
          <a:p>
            <a:r>
              <a:rPr lang="en-US" sz="2000" dirty="0"/>
              <a:t>Understanding Maven Global Server</a:t>
            </a:r>
          </a:p>
          <a:p>
            <a:r>
              <a:rPr lang="en-US" sz="2000" dirty="0"/>
              <a:t>Understanding Maven Local Repository</a:t>
            </a:r>
          </a:p>
          <a:p>
            <a:r>
              <a:rPr lang="en-US" sz="2000"/>
              <a:t>Steps to install Maven on the </a:t>
            </a:r>
            <a:r>
              <a:rPr lang="en-US" sz="2000"/>
              <a:t>local </a:t>
            </a:r>
            <a:r>
              <a:rPr lang="en-US" sz="2000" smtClean="0"/>
              <a:t>machine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585</TotalTime>
  <Words>38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Agenda                     -  Sunil ( +91 – 9849797960 )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Windows User</cp:lastModifiedBy>
  <cp:revision>122</cp:revision>
  <dcterms:created xsi:type="dcterms:W3CDTF">2019-01-14T05:47:09Z</dcterms:created>
  <dcterms:modified xsi:type="dcterms:W3CDTF">2020-04-28T05:39:52Z</dcterms:modified>
</cp:coreProperties>
</file>