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8" r:id="rId1"/>
  </p:sldMasterIdLst>
  <p:notesMasterIdLst>
    <p:notesMasterId r:id="rId3"/>
  </p:notesMasterIdLst>
  <p:sldIdLst>
    <p:sldId id="27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90" autoAdjust="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E76EDE-8C61-4F64-82B8-761F1C20A1D8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3259A4-8EED-4243-80A4-71BF83DAF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173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7/23/2021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7/23/2021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7/23/2021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7/23/2021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7/23/2021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7/23/2021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7/23/2021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49BC2422-4B8F-4212-96F5-019107AE37B6}" type="datetimeFigureOut">
              <a:rPr lang="en-US" smtClean="0"/>
              <a:pPr/>
              <a:t>7/23/2021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70" r:id="rId2"/>
    <p:sldLayoutId id="2147484071" r:id="rId3"/>
    <p:sldLayoutId id="2147484072" r:id="rId4"/>
    <p:sldLayoutId id="2147484073" r:id="rId5"/>
    <p:sldLayoutId id="2147484074" r:id="rId6"/>
    <p:sldLayoutId id="2147484075" r:id="rId7"/>
    <p:sldLayoutId id="2147484076" r:id="rId8"/>
    <p:sldLayoutId id="2147484077" r:id="rId9"/>
    <p:sldLayoutId id="2147484078" r:id="rId10"/>
    <p:sldLayoutId id="214748407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274638"/>
            <a:ext cx="7571184" cy="634082"/>
          </a:xfrm>
        </p:spPr>
        <p:txBody>
          <a:bodyPr>
            <a:noAutofit/>
          </a:bodyPr>
          <a:lstStyle/>
          <a:p>
            <a:r>
              <a:rPr lang="en-US" sz="27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 ( +91 – 98497 97960  -   Sunil </a:t>
            </a:r>
            <a:r>
              <a:rPr lang="en-US" sz="27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Koppavarapu</a:t>
            </a:r>
            <a:r>
              <a:rPr lang="en-US" sz="27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15616" y="908720"/>
            <a:ext cx="7571184" cy="5098571"/>
          </a:xfrm>
        </p:spPr>
        <p:txBody>
          <a:bodyPr>
            <a:noAutofit/>
          </a:bodyPr>
          <a:lstStyle/>
          <a:p>
            <a:pPr marL="82296" indent="0">
              <a:buNone/>
            </a:pPr>
            <a:endParaRPr lang="en-US" sz="22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2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Cache </a:t>
            </a:r>
            <a:r>
              <a:rPr lang="en-US" sz="2200" b="1" dirty="0">
                <a:latin typeface="Tahoma" pitchFamily="34" charset="0"/>
                <a:ea typeface="Tahoma" pitchFamily="34" charset="0"/>
                <a:cs typeface="Tahoma" pitchFamily="34" charset="0"/>
              </a:rPr>
              <a:t>Busting</a:t>
            </a:r>
          </a:p>
          <a:p>
            <a:r>
              <a:rPr lang="en-US" sz="2200" b="1" dirty="0">
                <a:latin typeface="Tahoma" pitchFamily="34" charset="0"/>
                <a:ea typeface="Tahoma" pitchFamily="34" charset="0"/>
                <a:cs typeface="Tahoma" pitchFamily="34" charset="0"/>
              </a:rPr>
              <a:t>Working with Registry</a:t>
            </a:r>
          </a:p>
          <a:p>
            <a:pPr lvl="1"/>
            <a:r>
              <a:rPr lang="en-US" sz="2200" b="1" dirty="0">
                <a:latin typeface="Tahoma" pitchFamily="34" charset="0"/>
                <a:ea typeface="Tahoma" pitchFamily="34" charset="0"/>
                <a:cs typeface="Tahoma" pitchFamily="34" charset="0"/>
              </a:rPr>
              <a:t>Public Registry</a:t>
            </a:r>
          </a:p>
          <a:p>
            <a:pPr lvl="1"/>
            <a:r>
              <a:rPr lang="en-US" sz="2200" b="1" dirty="0">
                <a:latin typeface="Tahoma" pitchFamily="34" charset="0"/>
                <a:ea typeface="Tahoma" pitchFamily="34" charset="0"/>
                <a:cs typeface="Tahoma" pitchFamily="34" charset="0"/>
              </a:rPr>
              <a:t>Private </a:t>
            </a:r>
            <a:r>
              <a:rPr lang="en-US" sz="2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Registry</a:t>
            </a:r>
          </a:p>
          <a:p>
            <a:r>
              <a:rPr lang="en-US" sz="2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Introduction to Container Orchestration</a:t>
            </a:r>
          </a:p>
          <a:p>
            <a:r>
              <a:rPr lang="en-US" sz="2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Configuring Swarm</a:t>
            </a:r>
          </a:p>
          <a:p>
            <a:pPr marL="402336" lvl="1" indent="0">
              <a:buNone/>
            </a:pPr>
            <a:endParaRPr lang="en-US" sz="22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sz="22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sz="22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pPr marL="402336" lvl="1" indent="0">
              <a:buNone/>
            </a:pPr>
            <a:endParaRPr lang="en-US" sz="2200" dirty="0"/>
          </a:p>
          <a:p>
            <a:pPr lvl="8"/>
            <a:r>
              <a:rPr lang="en-US" sz="2200" dirty="0"/>
              <a:t>         </a:t>
            </a:r>
          </a:p>
        </p:txBody>
      </p:sp>
    </p:spTree>
    <p:extLst>
      <p:ext uri="{BB962C8B-B14F-4D97-AF65-F5344CB8AC3E}">
        <p14:creationId xmlns:p14="http://schemas.microsoft.com/office/powerpoint/2010/main" val="1501358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751</TotalTime>
  <Words>27</Words>
  <Application>Microsoft Office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Gill Sans MT</vt:lpstr>
      <vt:lpstr>Tahoma</vt:lpstr>
      <vt:lpstr>Verdana</vt:lpstr>
      <vt:lpstr>Wingdings 2</vt:lpstr>
      <vt:lpstr>Solstice</vt:lpstr>
      <vt:lpstr>Agenda ( +91 – 98497 97960  -   Sunil Koppavarapu)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Applications R12</dc:title>
  <dc:creator>WELCOME</dc:creator>
  <cp:lastModifiedBy>admin</cp:lastModifiedBy>
  <cp:revision>164</cp:revision>
  <dcterms:created xsi:type="dcterms:W3CDTF">2019-01-14T05:47:09Z</dcterms:created>
  <dcterms:modified xsi:type="dcterms:W3CDTF">2021-07-23T12:22:40Z</dcterms:modified>
</cp:coreProperties>
</file>