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0"/>
  </p:normalViewPr>
  <p:slideViewPr>
    <p:cSldViewPr snapToGrid="0" snapToObjects="1">
      <p:cViewPr varScale="1">
        <p:scale>
          <a:sx n="74" d="100"/>
          <a:sy n="7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E6DA-8C65-954E-A4D8-D3554EF84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BFF0F-2F63-944C-9208-278B19A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5171-450B-6B48-A1B5-7A5088A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C83D-CCE2-2647-8341-E5F46C11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F5E53-D817-7C4D-B08A-4037754C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DD81-099B-B741-988C-B3746982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9C536-2D9F-8A4F-B621-C7F3213F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78C4-9C02-7A43-9BCF-0F51B8CB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AADA-8248-F848-AAAF-E5093673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F2CA-D91C-B147-811A-76D45EC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BA912-0ED4-9846-827B-4421211B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B45C0-C1C9-6D41-BC47-D3CC4380F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F082-F873-224B-919C-B47D8903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1B3E-B0AF-004C-91F8-90F88BDB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3D0C-FDE7-E142-AA0E-4E661AE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D14C-545A-DB4B-94D9-23BE6717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AD4B-5A24-3044-AFFA-47F5B28B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D482-98AE-444A-A52F-52EF3977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5ECC-9AC8-8244-BB2C-D4FA6E84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02E6-24AF-D74F-8BC2-DEE8C56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396B-2C1A-2F4A-98A9-7986C262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F146-0A46-5D43-A8C4-25F5FC29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7E47-09E0-CA42-9F76-EB893C05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DB35-1381-4947-B4D3-B83506C7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FB72-93C2-7F4B-A109-8A0B3FE1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D5C9-5560-C246-B108-CD5ECBDA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9E72-8D62-E545-88B8-3A9FCB7C3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85358-61AA-C344-BFC7-4C9D46EC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6ECD-4CC0-6D46-9BE9-394845D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0E05E-B95F-4D47-BC19-35E6A7CD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2BAA-AE03-504F-ADF1-4D37039A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D6D8-F7E1-E04D-BB23-CDF8F952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CD0E-C849-F346-A640-1D76CA99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BDB1D-CEC3-E94F-B000-3546FF3D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93C1F-29FF-3E4C-9E6E-509CDF81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294A6-6E3B-C641-B0A2-69A30E498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31BF7-7CC0-CA49-8A0C-D3074BF3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0FB92-9D3F-8346-AEB7-D8048633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88936-76F8-7B48-9AF9-55E9672A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810A-EB01-4E42-AB5A-E89A15CF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1A94-9B47-FD4D-A6CB-87C7B0EA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D1B3-E978-4646-9521-BB6CFDD6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1E019-7B51-1F41-B62E-54ABDA1D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889AD-0E5A-7647-AC20-7B4CB57A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19030-4E6A-764A-B932-52B5CBBA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A0EC-83E8-C946-AE74-E6AB7A4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9035-3775-094B-B6BD-D372E7D4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5D66-284B-CC4D-A860-4494275BC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CE0B-0952-054F-89AF-9AA952DC0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38CBE-2A72-354C-AA3B-37309E0B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621C8-E2F6-F84B-9499-3AE133F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27A2-CF3A-5645-A52B-56A7DDC3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E1B6-94D9-EC47-883B-D7FF8185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4D958-FAA7-2941-A564-A50A630E3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D054A-D04C-5C47-95E4-26FCCD41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61DB-7BE4-EA46-BB01-174112CB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1FEA-93AB-534C-8720-00017B4C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8D097-A4CB-7749-9B21-D9B833EA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CFEB3-9CE9-4548-8DE2-3577EAB3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13A0-4DAD-EE48-9805-311E2A62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3ADA-DCA5-0141-B985-A8387D814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09B9-B717-CD4E-BE5E-A00F60A96740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0535-F0A6-8645-94BA-289114B8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1D5F-0719-7148-AC1C-F348FAB23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274A-0356-7646-B603-6A15C5F7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C369-53B7-3A48-8487-E3ABC526E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0FF7-F53F-694A-ABD7-58976D7C1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C4D1988-F561-D448-A883-AEF57176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603849"/>
            <a:ext cx="9856679" cy="48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5441-6D82-EA43-AA96-7931748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4072B586-4FF2-2240-B3D8-80807A2FD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33015"/>
            <a:ext cx="9839265" cy="5591969"/>
          </a:xfrm>
        </p:spPr>
      </p:pic>
    </p:spTree>
    <p:extLst>
      <p:ext uri="{BB962C8B-B14F-4D97-AF65-F5344CB8AC3E}">
        <p14:creationId xmlns:p14="http://schemas.microsoft.com/office/powerpoint/2010/main" val="196950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78B0-5923-2F47-A9A3-CBA4C338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0E05E97A-7F5E-094A-9D75-15CF098C1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4838"/>
            <a:ext cx="9169400" cy="5441306"/>
          </a:xfrm>
        </p:spPr>
      </p:pic>
    </p:spTree>
    <p:extLst>
      <p:ext uri="{BB962C8B-B14F-4D97-AF65-F5344CB8AC3E}">
        <p14:creationId xmlns:p14="http://schemas.microsoft.com/office/powerpoint/2010/main" val="289143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2019-02-01T03:44:57Z</dcterms:created>
  <dcterms:modified xsi:type="dcterms:W3CDTF">2019-02-01T03:48:22Z</dcterms:modified>
</cp:coreProperties>
</file>