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3" r:id="rId2"/>
  </p:sldMasterIdLst>
  <p:notesMasterIdLst>
    <p:notesMasterId r:id="rId5"/>
  </p:notesMasterIdLst>
  <p:sldIdLst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3DD64A-26F7-49C3-9023-C8C04C721554}" type="datetimeFigureOut">
              <a:rPr lang="en-IN" smtClean="0"/>
              <a:t>09-05-2023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794A3-366C-4A39-ADD1-009DA1CB7D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7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23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72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483E-C52C-C4E8-344C-860389967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6D2FD-6387-375C-3779-3CAB04DE4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32AF1-B452-7249-B331-58A91E6F3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2A32-1514-7984-04C5-D288D6D9F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53539-82CF-C2C2-3165-4716E0AF5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31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68F9-7D67-5DB9-CA34-215950AD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34AD-7067-DC14-72EB-3A1AA3C25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300D4-56E1-A2F9-D522-D873B65A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66A5-3D40-D479-5144-075D2A22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DC456-869B-CEEA-C471-CA32587C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0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7BD3F-AE7F-BE5E-974B-974568FC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87F34-70B2-9A42-330E-A6C734F3B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5863D-7065-EB66-1C36-A7AE63433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F4661-3BD2-29B7-FE06-1AA9642F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F2665-8B30-E352-3FBC-B1E4B2F1A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5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E63C-8902-1160-EA67-3F5FDEA9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6C791-AA7F-734B-9139-A8C575C08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9DD010-3681-1987-2D62-740ED2A18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636C6-A2F3-1D4C-3184-B7A22DF0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F274F-6AEC-2BAD-E1D4-0B1A3C780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711BAC-0AFA-4E8E-7F12-64A8F9B27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37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07A7-49E9-FE60-DA6E-B97020A4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25052-D277-42A9-5054-C038E075C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6A4E92-77BB-64D5-9147-DC3127716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D7067F-9FEA-1022-C2BB-F1ED079F2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4D56B-8BEA-9481-61C4-E5AD0F9139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8F27B-2BAF-01C9-737A-E5203E501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A16DD0-7F0E-AFD0-FE80-48251CE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45F555-C54B-331D-67AC-9C9474CE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35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9422C-115A-8B3C-6F4A-C339B7D9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6AE6-A937-2171-EC95-76AACC00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323B7-45A2-B08B-54E2-B250E61C2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1BA63-7188-5FFE-58B8-964A2AAC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1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DCD46-69FE-46E5-9D03-9DC794CA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F3F2FF-EB0D-C1B1-B99A-D92AC0CA6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E2370-E3F4-EBD2-D545-A7A2C2673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A861-600A-99CF-4720-75F61FCCF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A27A2-9655-BB0B-8C4E-0B2725700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25C5E-F735-C479-2585-C7CDB38A5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9E83E-1CB5-A4D0-54F6-C7C68ECD4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7A425-1A95-AD3E-1F88-13125236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1C6F3-DA7E-5B43-4499-CB32E278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1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839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9560D-BFEA-2740-84AF-2DEC5183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B0415-DB16-9E20-E740-63D43AB5D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3598F-6A15-4DE3-744F-1761AE8F2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06A311-8AFA-4A39-F56D-144F6269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8361A-4E94-38BF-A896-C05E9D7BE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3F2E66-DC48-5724-6329-3C26670F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60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C0D4-2CEE-B6CD-8DE7-CBDDD4CBE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B9EB2B-5166-1AFD-C4FD-4ED07A622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A4DBB-4249-0893-4009-390535EA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C216F-C318-FAD5-BDD8-A280629C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5258D-DB83-EED8-6570-F75691BE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92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5431B-78C8-1E33-684A-2DD2C441F2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A074E-103D-56CF-B535-2A543B337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60E9F-FBBE-6CCC-2F5E-F64644080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1302E-909A-A6D7-42A0-C4AD1582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751FA-F3E4-B0E6-3DB9-CAECEBDB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5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0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3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4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311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80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07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021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727575-ACB4-7949-26B6-0BC83A40E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E15FE-9109-F13E-1108-87CBFD300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77D97-A21E-C66D-EB98-CEA0A154A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2AE90-44B7-66D5-4E5F-9BF2CCAC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45B7-22AB-4C4B-3180-E488746E2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81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Background Fill">
            <a:extLst>
              <a:ext uri="{FF2B5EF4-FFF2-40B4-BE49-F238E27FC236}">
                <a16:creationId xmlns:a16="http://schemas.microsoft.com/office/drawing/2014/main" id="{06087813-B81F-42C4-A0EA-F9078FB61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43" name="Color Fill">
            <a:extLst>
              <a:ext uri="{FF2B5EF4-FFF2-40B4-BE49-F238E27FC236}">
                <a16:creationId xmlns:a16="http://schemas.microsoft.com/office/drawing/2014/main" id="{C4B295A1-75D3-4C3B-82E7-C5CFD80A7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044" name="Group 1034">
            <a:extLst>
              <a:ext uri="{FF2B5EF4-FFF2-40B4-BE49-F238E27FC236}">
                <a16:creationId xmlns:a16="http://schemas.microsoft.com/office/drawing/2014/main" id="{67AA0034-C7E1-4F5E-80D5-74CDFC0D1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036" name="Graphic 9">
              <a:extLst>
                <a:ext uri="{FF2B5EF4-FFF2-40B4-BE49-F238E27FC236}">
                  <a16:creationId xmlns:a16="http://schemas.microsoft.com/office/drawing/2014/main" id="{A217CF63-2FBD-4FA2-838C-6287D9F545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7" name="Graphic 18">
              <a:extLst>
                <a:ext uri="{FF2B5EF4-FFF2-40B4-BE49-F238E27FC236}">
                  <a16:creationId xmlns:a16="http://schemas.microsoft.com/office/drawing/2014/main" id="{C8F9462C-D125-4450-B35D-6E680DD305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6FA1A088-C133-4278-93CD-B7F518F32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1A25AE1A-8F17-40E6-A1BB-ED8F665B7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0AB54797-0849-4E89-BAA5-80D52410B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2" name="Texture">
            <a:extLst>
              <a:ext uri="{FF2B5EF4-FFF2-40B4-BE49-F238E27FC236}">
                <a16:creationId xmlns:a16="http://schemas.microsoft.com/office/drawing/2014/main" id="{E4B2AF95-7029-4856-9CE4-BBBE8CF80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89792-1C2B-0BAE-310C-3922F1410C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640" y="705260"/>
            <a:ext cx="5234736" cy="306324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Data Analysis </a:t>
            </a:r>
            <a:br>
              <a:rPr lang="en-US" dirty="0"/>
            </a:br>
            <a:r>
              <a:rPr lang="en-US" dirty="0"/>
              <a:t>(British Airways Reviews)</a:t>
            </a:r>
            <a:endParaRPr lang="en-IN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78AA007-3B0F-14A4-8B5C-02C19D0CDB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1872" y="3840480"/>
            <a:ext cx="2856272" cy="63328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b="1" dirty="0"/>
              <a:t>By, Rahul Kumar</a:t>
            </a:r>
            <a:endParaRPr lang="en-IN" b="1" dirty="0"/>
          </a:p>
        </p:txBody>
      </p:sp>
      <p:pic>
        <p:nvPicPr>
          <p:cNvPr id="1026" name="Picture 2" descr="British Airways Logo, symbol, meaning, history, PNG, brand">
            <a:extLst>
              <a:ext uri="{FF2B5EF4-FFF2-40B4-BE49-F238E27FC236}">
                <a16:creationId xmlns:a16="http://schemas.microsoft.com/office/drawing/2014/main" id="{BBACB22F-EA1A-28BE-9448-9F2EFF264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935908" y="2524125"/>
            <a:ext cx="3217333" cy="1809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032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B165A-3D0A-4EF7-A47C-85252E34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961" y="250416"/>
            <a:ext cx="3292125" cy="17222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DF3EA0-E0EF-9784-0F2E-3CFD857A2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61" y="3542978"/>
            <a:ext cx="3299746" cy="172226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noFill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1C7BE7-7A76-9CB1-C7BC-2FD3325E8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3711" y="337589"/>
            <a:ext cx="5395428" cy="49762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42D9BF-A7D5-A7B6-431C-EE97CE8794FA}"/>
              </a:ext>
            </a:extLst>
          </p:cNvPr>
          <p:cNvSpPr txBox="1"/>
          <p:nvPr/>
        </p:nvSpPr>
        <p:spPr>
          <a:xfrm>
            <a:off x="1165961" y="2123279"/>
            <a:ext cx="3755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topics for Positive review </a:t>
            </a:r>
          </a:p>
          <a:p>
            <a:r>
              <a:rPr lang="en-US" dirty="0"/>
              <a:t>(Flight, seat, service, </a:t>
            </a:r>
            <a:r>
              <a:rPr lang="en-US" dirty="0" err="1"/>
              <a:t>ba</a:t>
            </a:r>
            <a:r>
              <a:rPr lang="en-US" dirty="0"/>
              <a:t>, food, passenger, lounge, business class, staff, drink, meal and lounge)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D4831A-46E3-8CD1-3F06-0C4F3AEAE1C3}"/>
              </a:ext>
            </a:extLst>
          </p:cNvPr>
          <p:cNvSpPr txBox="1"/>
          <p:nvPr/>
        </p:nvSpPr>
        <p:spPr>
          <a:xfrm>
            <a:off x="1165961" y="5461459"/>
            <a:ext cx="406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Key topics for Negative review</a:t>
            </a:r>
          </a:p>
          <a:p>
            <a:r>
              <a:rPr lang="en-US" dirty="0"/>
              <a:t>(Flight, British airways, service, food, </a:t>
            </a:r>
            <a:r>
              <a:rPr lang="en-US" dirty="0" err="1"/>
              <a:t>ba</a:t>
            </a:r>
            <a:r>
              <a:rPr lang="en-US" dirty="0"/>
              <a:t>, seat, time, airline, customer service, London, customer service and one)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12B925-F81E-EF63-D1D0-818C0B72940E}"/>
              </a:ext>
            </a:extLst>
          </p:cNvPr>
          <p:cNvSpPr txBox="1"/>
          <p:nvPr/>
        </p:nvSpPr>
        <p:spPr>
          <a:xfrm>
            <a:off x="6343692" y="5448321"/>
            <a:ext cx="5322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extracted dataset contains (</a:t>
            </a:r>
            <a:r>
              <a:rPr lang="en-US" b="1" dirty="0"/>
              <a:t>out of 2000 Reviews</a:t>
            </a:r>
            <a:r>
              <a:rPr lang="en-US" dirty="0"/>
              <a:t>):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1355</a:t>
            </a:r>
            <a:r>
              <a:rPr lang="en-US" dirty="0"/>
              <a:t> (67.75%) </a:t>
            </a:r>
            <a:r>
              <a:rPr lang="en-US" b="1" dirty="0"/>
              <a:t>positive</a:t>
            </a:r>
            <a:r>
              <a:rPr lang="en-US" dirty="0"/>
              <a:t> </a:t>
            </a:r>
            <a:r>
              <a:rPr lang="en-US" b="1" dirty="0"/>
              <a:t>reviews</a:t>
            </a:r>
            <a:r>
              <a:rPr lang="en-US" dirty="0"/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629</a:t>
            </a:r>
            <a:r>
              <a:rPr lang="en-US" dirty="0"/>
              <a:t> (31.45%) </a:t>
            </a:r>
            <a:r>
              <a:rPr lang="en-US" b="1" dirty="0"/>
              <a:t>negative</a:t>
            </a:r>
            <a:r>
              <a:rPr lang="en-US" dirty="0"/>
              <a:t> </a:t>
            </a:r>
            <a:r>
              <a:rPr lang="en-US" b="1" dirty="0"/>
              <a:t>reviews</a:t>
            </a:r>
            <a:r>
              <a:rPr lang="en-US" dirty="0"/>
              <a:t> and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16</a:t>
            </a:r>
            <a:r>
              <a:rPr lang="en-US" dirty="0"/>
              <a:t> (0.8%) </a:t>
            </a:r>
            <a:r>
              <a:rPr lang="en-US" b="1" dirty="0"/>
              <a:t>neutral</a:t>
            </a:r>
            <a:r>
              <a:rPr lang="en-US" dirty="0"/>
              <a:t> </a:t>
            </a:r>
            <a:r>
              <a:rPr lang="en-US" b="1" dirty="0"/>
              <a:t>reviews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30463233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1761</TotalTime>
  <Words>106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Gill Sans Nova</vt:lpstr>
      <vt:lpstr>TropicVTI</vt:lpstr>
      <vt:lpstr>Office Theme</vt:lpstr>
      <vt:lpstr>Data Analysis  (British Airways Reviews)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(British Airways Reviews)</dc:title>
  <dc:creator>Rahul Kumar</dc:creator>
  <cp:lastModifiedBy>Rahul Kumar</cp:lastModifiedBy>
  <cp:revision>4</cp:revision>
  <dcterms:created xsi:type="dcterms:W3CDTF">2023-05-07T09:10:49Z</dcterms:created>
  <dcterms:modified xsi:type="dcterms:W3CDTF">2023-05-08T14:38:06Z</dcterms:modified>
</cp:coreProperties>
</file>