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181BA4FD-7D27-486D-82F7-6CE090EF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88BAE7AE-095D-4C53-9AD8-8574A62B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2B22901F-2BB8-4125-8328-9800D3666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3A85C6AA-78BC-4B4C-9BBC-C5E94DA0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shoyo hinata</cp:lastModifiedBy>
  <cp:revision>1</cp:revision>
  <dcterms:created xsi:type="dcterms:W3CDTF">2022-12-18T12:26:31Z</dcterms:created>
  <dcterms:modified xsi:type="dcterms:W3CDTF">2022-12-18T12:27:26Z</dcterms:modified>
</cp:coreProperties>
</file>