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99134C-9616-4A66-947F-C795763954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EVCS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80A8E9-0B23-42E1-9981-F723027798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12/15/2022 10:44:31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08C47CB-16DE-46E0-A5B6-BD31EFC75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2022-12-14T23:44:35Z</dcterms:created>
  <dcterms:modified xsi:type="dcterms:W3CDTF">2022-12-14T23:44:35Z</dcterms:modified>
</cp:coreProperties>
</file>