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3" r:id="rId10"/>
    <p:sldId id="265" r:id="rId11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dLkTsz5FHnQxMjIFcjukEExDn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86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9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51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 extrusionOk="0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406763" y="3879160"/>
            <a:ext cx="16852537" cy="248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15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LUNG - AI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3" b="1" i="0" u="none" strike="noStrike" cap="non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WWW.DERMAI.COM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14635585" y="555292"/>
            <a:ext cx="1865640" cy="2438514"/>
            <a:chOff x="0" y="0"/>
            <a:chExt cx="2487520" cy="3251350"/>
          </a:xfrm>
        </p:grpSpPr>
        <p:sp>
          <p:nvSpPr>
            <p:cNvPr id="90" name="Google Shape;90;p1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1" name="Google Shape;91;p1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284" name="Google Shape;284;p10"/>
          <p:cNvSpPr/>
          <p:nvPr/>
        </p:nvSpPr>
        <p:spPr>
          <a:xfrm rot="-10580377">
            <a:off x="9906792" y="-12062912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 extrusionOk="0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5" name="Google Shape;285;p10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31" b="1" i="0" u="none" strike="noStrike" cap="non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THANK'S FOR WATCHING</a:t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 extrusionOk="0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87" name="Google Shape;287;p10"/>
          <p:cNvGrpSpPr/>
          <p:nvPr/>
        </p:nvGrpSpPr>
        <p:grpSpPr>
          <a:xfrm>
            <a:off x="14635585" y="555292"/>
            <a:ext cx="2619304" cy="3416614"/>
            <a:chOff x="0" y="0"/>
            <a:chExt cx="3492405" cy="4555485"/>
          </a:xfrm>
        </p:grpSpPr>
        <p:sp>
          <p:nvSpPr>
            <p:cNvPr id="288" name="Google Shape;288;p10"/>
            <p:cNvSpPr/>
            <p:nvPr/>
          </p:nvSpPr>
          <p:spPr>
            <a:xfrm>
              <a:off x="269157" y="0"/>
              <a:ext cx="2954091" cy="3036413"/>
            </a:xfrm>
            <a:custGeom>
              <a:avLst/>
              <a:gdLst/>
              <a:ahLst/>
              <a:cxnLst/>
              <a:rect l="l" t="t" r="r" b="b"/>
              <a:pathLst>
                <a:path w="2954091" h="3036413" extrusionOk="0">
                  <a:moveTo>
                    <a:pt x="0" y="0"/>
                  </a:moveTo>
                  <a:lnTo>
                    <a:pt x="2954091" y="0"/>
                  </a:lnTo>
                  <a:lnTo>
                    <a:pt x="2954091" y="3036413"/>
                  </a:lnTo>
                  <a:lnTo>
                    <a:pt x="0" y="30364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89" name="Google Shape;289;p10"/>
            <p:cNvSpPr txBox="1"/>
            <p:nvPr/>
          </p:nvSpPr>
          <p:spPr>
            <a:xfrm>
              <a:off x="0" y="3547688"/>
              <a:ext cx="3492405" cy="1007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8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59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 extrusionOk="0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5019320" y="2829367"/>
            <a:ext cx="1398443" cy="7457633"/>
            <a:chOff x="0" y="-19050"/>
            <a:chExt cx="368314" cy="196415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368314" cy="1945100"/>
            </a:xfrm>
            <a:custGeom>
              <a:avLst/>
              <a:gdLst/>
              <a:ahLst/>
              <a:cxnLst/>
              <a:rect l="l" t="t" r="r" b="b"/>
              <a:pathLst>
                <a:path w="368314" h="1945100" extrusionOk="0">
                  <a:moveTo>
                    <a:pt x="0" y="0"/>
                  </a:moveTo>
                  <a:lnTo>
                    <a:pt x="368314" y="0"/>
                  </a:lnTo>
                  <a:lnTo>
                    <a:pt x="368314" y="1945100"/>
                  </a:lnTo>
                  <a:lnTo>
                    <a:pt x="0" y="19451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19050"/>
              <a:ext cx="368314" cy="196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81" b="1" i="0" u="none" strike="noStrike" cap="non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 extrusionOk="0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GOALS AND OBJECTIVES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ADVANTAGES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SERVICES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IDEA AND APPROCH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 IT WORKS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NEXT UPDATE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621292" y="404650"/>
            <a:ext cx="1865640" cy="2316073"/>
            <a:chOff x="0" y="0"/>
            <a:chExt cx="2487520" cy="3088096"/>
          </a:xfrm>
        </p:grpSpPr>
        <p:sp>
          <p:nvSpPr>
            <p:cNvPr id="117" name="Google Shape;117;p2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8" name="Google Shape;118;p2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24" name="Google Shape;124;p3"/>
          <p:cNvGrpSpPr/>
          <p:nvPr/>
        </p:nvGrpSpPr>
        <p:grpSpPr>
          <a:xfrm>
            <a:off x="13991451" y="-18121"/>
            <a:ext cx="4296549" cy="9642576"/>
            <a:chOff x="0" y="-19050"/>
            <a:chExt cx="1131601" cy="2539609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 extrusionOk="0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26" name="Google Shape;126;p3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 extrusionOk="0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81" b="1" i="0" u="none" strike="noStrike" cap="non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ABOUT US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353132" y="483933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 extrusionOk="0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6494"/>
            </a:stretch>
          </a:blipFill>
          <a:ln>
            <a:noFill/>
          </a:ln>
        </p:spPr>
      </p:sp>
      <p:sp>
        <p:nvSpPr>
          <p:cNvPr id="130" name="Google Shape;130;p3"/>
          <p:cNvSpPr/>
          <p:nvPr/>
        </p:nvSpPr>
        <p:spPr>
          <a:xfrm>
            <a:off x="8969727" y="1060055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 extrusionOk="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49741" r="-49743"/>
            </a:stretch>
          </a:blipFill>
          <a:ln>
            <a:noFill/>
          </a:ln>
        </p:spPr>
      </p:sp>
      <p:grpSp>
        <p:nvGrpSpPr>
          <p:cNvPr id="131" name="Google Shape;131;p3"/>
          <p:cNvGrpSpPr/>
          <p:nvPr/>
        </p:nvGrpSpPr>
        <p:grpSpPr>
          <a:xfrm>
            <a:off x="353132" y="3357037"/>
            <a:ext cx="8616594" cy="3400148"/>
            <a:chOff x="0" y="-19050"/>
            <a:chExt cx="3301390" cy="1302744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3301390" cy="1283694"/>
            </a:xfrm>
            <a:custGeom>
              <a:avLst/>
              <a:gdLst/>
              <a:ahLst/>
              <a:cxnLst/>
              <a:rect l="l" t="t" r="r" b="b"/>
              <a:pathLst>
                <a:path w="3301390" h="1283694" extrusionOk="0">
                  <a:moveTo>
                    <a:pt x="0" y="0"/>
                  </a:moveTo>
                  <a:lnTo>
                    <a:pt x="3301390" y="0"/>
                  </a:lnTo>
                  <a:lnTo>
                    <a:pt x="3301390" y="1283694"/>
                  </a:lnTo>
                  <a:lnTo>
                    <a:pt x="0" y="128369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3" name="Google Shape;133;p3"/>
            <p:cNvSpPr txBox="1"/>
            <p:nvPr/>
          </p:nvSpPr>
          <p:spPr>
            <a:xfrm>
              <a:off x="0" y="-19050"/>
              <a:ext cx="3301390" cy="1302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/>
          <p:nvPr/>
        </p:nvSpPr>
        <p:spPr>
          <a:xfrm>
            <a:off x="353132" y="3406757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 extrusionOk="0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5" name="Google Shape;135;p3"/>
          <p:cNvSpPr txBox="1"/>
          <p:nvPr/>
        </p:nvSpPr>
        <p:spPr>
          <a:xfrm>
            <a:off x="1642543" y="3636148"/>
            <a:ext cx="6859200" cy="274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3" b="0" i="0" u="none" strike="noStrike" cap="none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</a:t>
            </a:r>
            <a:r>
              <a:rPr lang="en-US" sz="323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LUNG </a:t>
            </a:r>
            <a:r>
              <a:rPr lang="en-US" sz="3233" b="0" i="0" u="none" strike="noStrike" cap="none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-AI is a AI based Lungs cancer </a:t>
            </a:r>
            <a:r>
              <a:rPr lang="en-US" sz="3233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3233" b="0" i="0" u="none" strike="noStrike" cap="none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redection</a:t>
            </a:r>
            <a:r>
              <a:rPr lang="en-US" sz="3233" b="0" i="0" u="none" strike="noStrike" cap="none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which helps in finding all of disease and provides First Aid and Remedies</a:t>
            </a:r>
            <a:endParaRPr dirty="0"/>
          </a:p>
        </p:txBody>
      </p:sp>
      <p:sp>
        <p:nvSpPr>
          <p:cNvPr id="136" name="Google Shape;136;p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7" name="Google Shape;137;p3"/>
          <p:cNvGrpSpPr/>
          <p:nvPr/>
        </p:nvGrpSpPr>
        <p:grpSpPr>
          <a:xfrm>
            <a:off x="15619567" y="659465"/>
            <a:ext cx="1865640" cy="2438514"/>
            <a:chOff x="0" y="0"/>
            <a:chExt cx="2487520" cy="3251350"/>
          </a:xfrm>
        </p:grpSpPr>
        <p:sp>
          <p:nvSpPr>
            <p:cNvPr id="138" name="Google Shape;138;p3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45" name="Google Shape;145;p4"/>
          <p:cNvGrpSpPr/>
          <p:nvPr/>
        </p:nvGrpSpPr>
        <p:grpSpPr>
          <a:xfrm>
            <a:off x="1520933" y="1856128"/>
            <a:ext cx="3474003" cy="864710"/>
            <a:chOff x="0" y="-57150"/>
            <a:chExt cx="914964" cy="227743"/>
          </a:xfrm>
        </p:grpSpPr>
        <p:sp>
          <p:nvSpPr>
            <p:cNvPr id="146" name="Google Shape;146;p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 extrusionOk="0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47" name="Google Shape;147;p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1" b="1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Objective n° 1</a:t>
              </a:r>
              <a:endParaRPr/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3031572" y="388159"/>
            <a:ext cx="11552977" cy="116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47" b="1" i="0" u="none" strike="noStrike" cap="non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GOALS AND OBJECTIVES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351120" y="2924597"/>
            <a:ext cx="3981880" cy="431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2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main objective is to collect all dataset regarding to all types of disease and classify them and label them for prediction.</a:t>
            </a:r>
            <a:endParaRPr/>
          </a:p>
        </p:txBody>
      </p:sp>
      <p:grpSp>
        <p:nvGrpSpPr>
          <p:cNvPr id="150" name="Google Shape;150;p4"/>
          <p:cNvGrpSpPr/>
          <p:nvPr/>
        </p:nvGrpSpPr>
        <p:grpSpPr>
          <a:xfrm>
            <a:off x="13291077" y="1857502"/>
            <a:ext cx="3474003" cy="864710"/>
            <a:chOff x="0" y="-57150"/>
            <a:chExt cx="914964" cy="227743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 extrusionOk="0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52" name="Google Shape;152;p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81" b="1" i="0" u="none" strike="noStrike" cap="none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Objective n° 2</a:t>
              </a:r>
              <a:endParaRPr dirty="0"/>
            </a:p>
          </p:txBody>
        </p:sp>
      </p:grpSp>
      <p:sp>
        <p:nvSpPr>
          <p:cNvPr id="153" name="Google Shape;153;p4"/>
          <p:cNvSpPr txBox="1"/>
          <p:nvPr/>
        </p:nvSpPr>
        <p:spPr>
          <a:xfrm>
            <a:off x="11768158" y="3030466"/>
            <a:ext cx="6519842" cy="21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5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final Goal and objective is to develop an application for prediction of diseases and deploy it in the market with high accuracy rate and medical council approval</a:t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4994936" y="5260511"/>
            <a:ext cx="9589613" cy="8844636"/>
            <a:chOff x="0" y="0"/>
            <a:chExt cx="12786150" cy="11792847"/>
          </a:xfrm>
        </p:grpSpPr>
        <p:sp>
          <p:nvSpPr>
            <p:cNvPr id="155" name="Google Shape;155;p4"/>
            <p:cNvSpPr/>
            <p:nvPr/>
          </p:nvSpPr>
          <p:spPr>
            <a:xfrm>
              <a:off x="1063164" y="1562106"/>
              <a:ext cx="10230741" cy="10230741"/>
            </a:xfrm>
            <a:custGeom>
              <a:avLst/>
              <a:gdLst/>
              <a:ahLst/>
              <a:cxnLst/>
              <a:rect l="l" t="t" r="r" b="b"/>
              <a:pathLst>
                <a:path w="10230741" h="10230741" extrusionOk="0">
                  <a:moveTo>
                    <a:pt x="0" y="0"/>
                  </a:moveTo>
                  <a:lnTo>
                    <a:pt x="10230741" y="0"/>
                  </a:lnTo>
                  <a:lnTo>
                    <a:pt x="10230741" y="10230741"/>
                  </a:lnTo>
                  <a:lnTo>
                    <a:pt x="0" y="10230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6" name="Google Shape;156;p4"/>
            <p:cNvSpPr/>
            <p:nvPr/>
          </p:nvSpPr>
          <p:spPr>
            <a:xfrm>
              <a:off x="4686290" y="0"/>
              <a:ext cx="2984490" cy="2984490"/>
            </a:xfrm>
            <a:custGeom>
              <a:avLst/>
              <a:gdLst/>
              <a:ahLst/>
              <a:cxnLst/>
              <a:rect l="l" t="t" r="r" b="b"/>
              <a:pathLst>
                <a:path w="2984490" h="2984490" extrusionOk="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7" name="Google Shape;157;p4"/>
            <p:cNvSpPr/>
            <p:nvPr/>
          </p:nvSpPr>
          <p:spPr>
            <a:xfrm>
              <a:off x="5538080" y="761140"/>
              <a:ext cx="1280910" cy="1403387"/>
            </a:xfrm>
            <a:custGeom>
              <a:avLst/>
              <a:gdLst/>
              <a:ahLst/>
              <a:cxnLst/>
              <a:rect l="l" t="t" r="r" b="b"/>
              <a:pathLst>
                <a:path w="1280910" h="1403387" extrusionOk="0">
                  <a:moveTo>
                    <a:pt x="0" y="0"/>
                  </a:moveTo>
                  <a:lnTo>
                    <a:pt x="1280910" y="0"/>
                  </a:lnTo>
                  <a:lnTo>
                    <a:pt x="1280910" y="1403387"/>
                  </a:lnTo>
                  <a:lnTo>
                    <a:pt x="0" y="14033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8" name="Google Shape;158;p4"/>
            <p:cNvSpPr/>
            <p:nvPr/>
          </p:nvSpPr>
          <p:spPr>
            <a:xfrm>
              <a:off x="9801660" y="3309260"/>
              <a:ext cx="2984490" cy="2984490"/>
            </a:xfrm>
            <a:custGeom>
              <a:avLst/>
              <a:gdLst/>
              <a:ahLst/>
              <a:cxnLst/>
              <a:rect l="l" t="t" r="r" b="b"/>
              <a:pathLst>
                <a:path w="2984490" h="2984490" extrusionOk="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9" name="Google Shape;159;p4"/>
            <p:cNvSpPr/>
            <p:nvPr/>
          </p:nvSpPr>
          <p:spPr>
            <a:xfrm>
              <a:off x="0" y="2501910"/>
              <a:ext cx="2984490" cy="2984490"/>
            </a:xfrm>
            <a:custGeom>
              <a:avLst/>
              <a:gdLst/>
              <a:ahLst/>
              <a:cxnLst/>
              <a:rect l="l" t="t" r="r" b="b"/>
              <a:pathLst>
                <a:path w="2984490" h="2984490" extrusionOk="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0" name="Google Shape;160;p4"/>
            <p:cNvSpPr/>
            <p:nvPr/>
          </p:nvSpPr>
          <p:spPr>
            <a:xfrm>
              <a:off x="646450" y="3186805"/>
              <a:ext cx="1691591" cy="1614700"/>
            </a:xfrm>
            <a:custGeom>
              <a:avLst/>
              <a:gdLst/>
              <a:ahLst/>
              <a:cxnLst/>
              <a:rect l="l" t="t" r="r" b="b"/>
              <a:pathLst>
                <a:path w="1691591" h="1614700" extrusionOk="0">
                  <a:moveTo>
                    <a:pt x="0" y="0"/>
                  </a:moveTo>
                  <a:lnTo>
                    <a:pt x="1691590" y="0"/>
                  </a:lnTo>
                  <a:lnTo>
                    <a:pt x="1691590" y="1614700"/>
                  </a:lnTo>
                  <a:lnTo>
                    <a:pt x="0" y="16147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1" name="Google Shape;161;p4"/>
            <p:cNvSpPr/>
            <p:nvPr/>
          </p:nvSpPr>
          <p:spPr>
            <a:xfrm>
              <a:off x="10128289" y="3246747"/>
              <a:ext cx="1473072" cy="1494815"/>
            </a:xfrm>
            <a:custGeom>
              <a:avLst/>
              <a:gdLst/>
              <a:ahLst/>
              <a:cxnLst/>
              <a:rect l="l" t="t" r="r" b="b"/>
              <a:pathLst>
                <a:path w="1473072" h="1494815" extrusionOk="0">
                  <a:moveTo>
                    <a:pt x="0" y="0"/>
                  </a:moveTo>
                  <a:lnTo>
                    <a:pt x="1473072" y="0"/>
                  </a:lnTo>
                  <a:lnTo>
                    <a:pt x="1473072" y="1494816"/>
                  </a:lnTo>
                  <a:lnTo>
                    <a:pt x="0" y="1494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62" name="Google Shape;162;p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3" name="Google Shape;163;p4"/>
          <p:cNvSpPr/>
          <p:nvPr/>
        </p:nvSpPr>
        <p:spPr>
          <a:xfrm rot="-4176364">
            <a:off x="-3803230" y="628407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4"/>
          <p:cNvGrpSpPr/>
          <p:nvPr/>
        </p:nvGrpSpPr>
        <p:grpSpPr>
          <a:xfrm>
            <a:off x="7875240" y="1823711"/>
            <a:ext cx="1865640" cy="2438514"/>
            <a:chOff x="0" y="0"/>
            <a:chExt cx="2487520" cy="3251350"/>
          </a:xfrm>
        </p:grpSpPr>
        <p:sp>
          <p:nvSpPr>
            <p:cNvPr id="165" name="Google Shape;165;p4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6" name="Google Shape;166;p4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45" name="Google Shape;145;p4"/>
          <p:cNvGrpSpPr/>
          <p:nvPr/>
        </p:nvGrpSpPr>
        <p:grpSpPr>
          <a:xfrm>
            <a:off x="1520933" y="1856128"/>
            <a:ext cx="3474003" cy="864710"/>
            <a:chOff x="0" y="-57150"/>
            <a:chExt cx="914964" cy="227743"/>
          </a:xfrm>
        </p:grpSpPr>
        <p:sp>
          <p:nvSpPr>
            <p:cNvPr id="146" name="Google Shape;146;p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 extrusionOk="0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47" name="Google Shape;147;p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tx2"/>
                  </a:solidFill>
                </a:rPr>
                <a:t>Decision Tree Model</a:t>
              </a:r>
              <a:endParaRPr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3031570" y="476353"/>
            <a:ext cx="11552977" cy="147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47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ALOGRITHMS USED </a:t>
            </a:r>
            <a:endParaRPr lang="en-US"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1351120" y="2924597"/>
            <a:ext cx="6908784" cy="509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Decision Trees</a:t>
            </a:r>
            <a:r>
              <a:rPr lang="en-US" sz="4000" dirty="0"/>
              <a:t> are highly interpretable models. Each decision node represents a feature, and the path from the root to a leaf represents a decision rule</a:t>
            </a:r>
            <a:endParaRPr dirty="0"/>
          </a:p>
        </p:txBody>
      </p:sp>
      <p:sp>
        <p:nvSpPr>
          <p:cNvPr id="153" name="Google Shape;153;p4"/>
          <p:cNvSpPr txBox="1"/>
          <p:nvPr/>
        </p:nvSpPr>
        <p:spPr>
          <a:xfrm>
            <a:off x="11700053" y="2577695"/>
            <a:ext cx="6519842" cy="458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For example, you can explain why a patient is predicted to have lung cancer based on specific symptoms like chronic disease, smoking habits, and coughing.</a:t>
            </a:r>
            <a:endParaRPr dirty="0"/>
          </a:p>
        </p:txBody>
      </p:sp>
      <p:grpSp>
        <p:nvGrpSpPr>
          <p:cNvPr id="154" name="Google Shape;154;p4"/>
          <p:cNvGrpSpPr/>
          <p:nvPr/>
        </p:nvGrpSpPr>
        <p:grpSpPr>
          <a:xfrm>
            <a:off x="4585405" y="5648116"/>
            <a:ext cx="9589613" cy="8844636"/>
            <a:chOff x="0" y="0"/>
            <a:chExt cx="12786150" cy="11792847"/>
          </a:xfrm>
        </p:grpSpPr>
        <p:sp>
          <p:nvSpPr>
            <p:cNvPr id="155" name="Google Shape;155;p4"/>
            <p:cNvSpPr/>
            <p:nvPr/>
          </p:nvSpPr>
          <p:spPr>
            <a:xfrm>
              <a:off x="1063164" y="1562106"/>
              <a:ext cx="10230741" cy="10230741"/>
            </a:xfrm>
            <a:custGeom>
              <a:avLst/>
              <a:gdLst/>
              <a:ahLst/>
              <a:cxnLst/>
              <a:rect l="l" t="t" r="r" b="b"/>
              <a:pathLst>
                <a:path w="10230741" h="10230741" extrusionOk="0">
                  <a:moveTo>
                    <a:pt x="0" y="0"/>
                  </a:moveTo>
                  <a:lnTo>
                    <a:pt x="10230741" y="0"/>
                  </a:lnTo>
                  <a:lnTo>
                    <a:pt x="10230741" y="10230741"/>
                  </a:lnTo>
                  <a:lnTo>
                    <a:pt x="0" y="10230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6" name="Google Shape;156;p4"/>
            <p:cNvSpPr/>
            <p:nvPr/>
          </p:nvSpPr>
          <p:spPr>
            <a:xfrm>
              <a:off x="4686290" y="0"/>
              <a:ext cx="2984490" cy="2984490"/>
            </a:xfrm>
            <a:custGeom>
              <a:avLst/>
              <a:gdLst/>
              <a:ahLst/>
              <a:cxnLst/>
              <a:rect l="l" t="t" r="r" b="b"/>
              <a:pathLst>
                <a:path w="2984490" h="2984490" extrusionOk="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7" name="Google Shape;157;p4"/>
            <p:cNvSpPr/>
            <p:nvPr/>
          </p:nvSpPr>
          <p:spPr>
            <a:xfrm>
              <a:off x="5538080" y="761140"/>
              <a:ext cx="1280910" cy="1403387"/>
            </a:xfrm>
            <a:custGeom>
              <a:avLst/>
              <a:gdLst/>
              <a:ahLst/>
              <a:cxnLst/>
              <a:rect l="l" t="t" r="r" b="b"/>
              <a:pathLst>
                <a:path w="1280910" h="1403387" extrusionOk="0">
                  <a:moveTo>
                    <a:pt x="0" y="0"/>
                  </a:moveTo>
                  <a:lnTo>
                    <a:pt x="1280910" y="0"/>
                  </a:lnTo>
                  <a:lnTo>
                    <a:pt x="1280910" y="1403387"/>
                  </a:lnTo>
                  <a:lnTo>
                    <a:pt x="0" y="14033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8" name="Google Shape;158;p4"/>
            <p:cNvSpPr/>
            <p:nvPr/>
          </p:nvSpPr>
          <p:spPr>
            <a:xfrm>
              <a:off x="9801660" y="3309260"/>
              <a:ext cx="2984490" cy="2984490"/>
            </a:xfrm>
            <a:custGeom>
              <a:avLst/>
              <a:gdLst/>
              <a:ahLst/>
              <a:cxnLst/>
              <a:rect l="l" t="t" r="r" b="b"/>
              <a:pathLst>
                <a:path w="2984490" h="2984490" extrusionOk="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59" name="Google Shape;159;p4"/>
            <p:cNvSpPr/>
            <p:nvPr/>
          </p:nvSpPr>
          <p:spPr>
            <a:xfrm>
              <a:off x="0" y="2501910"/>
              <a:ext cx="2984490" cy="2984490"/>
            </a:xfrm>
            <a:custGeom>
              <a:avLst/>
              <a:gdLst/>
              <a:ahLst/>
              <a:cxnLst/>
              <a:rect l="l" t="t" r="r" b="b"/>
              <a:pathLst>
                <a:path w="2984490" h="2984490" extrusionOk="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0" name="Google Shape;160;p4"/>
            <p:cNvSpPr/>
            <p:nvPr/>
          </p:nvSpPr>
          <p:spPr>
            <a:xfrm>
              <a:off x="646450" y="3186805"/>
              <a:ext cx="1691591" cy="1614700"/>
            </a:xfrm>
            <a:custGeom>
              <a:avLst/>
              <a:gdLst/>
              <a:ahLst/>
              <a:cxnLst/>
              <a:rect l="l" t="t" r="r" b="b"/>
              <a:pathLst>
                <a:path w="1691591" h="1614700" extrusionOk="0">
                  <a:moveTo>
                    <a:pt x="0" y="0"/>
                  </a:moveTo>
                  <a:lnTo>
                    <a:pt x="1691590" y="0"/>
                  </a:lnTo>
                  <a:lnTo>
                    <a:pt x="1691590" y="1614700"/>
                  </a:lnTo>
                  <a:lnTo>
                    <a:pt x="0" y="16147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1" name="Google Shape;161;p4"/>
            <p:cNvSpPr/>
            <p:nvPr/>
          </p:nvSpPr>
          <p:spPr>
            <a:xfrm>
              <a:off x="10128289" y="3246747"/>
              <a:ext cx="1473072" cy="1494815"/>
            </a:xfrm>
            <a:custGeom>
              <a:avLst/>
              <a:gdLst/>
              <a:ahLst/>
              <a:cxnLst/>
              <a:rect l="l" t="t" r="r" b="b"/>
              <a:pathLst>
                <a:path w="1473072" h="1494815" extrusionOk="0">
                  <a:moveTo>
                    <a:pt x="0" y="0"/>
                  </a:moveTo>
                  <a:lnTo>
                    <a:pt x="1473072" y="0"/>
                  </a:lnTo>
                  <a:lnTo>
                    <a:pt x="1473072" y="1494816"/>
                  </a:lnTo>
                  <a:lnTo>
                    <a:pt x="0" y="1494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62" name="Google Shape;162;p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63" name="Google Shape;163;p4"/>
          <p:cNvSpPr/>
          <p:nvPr/>
        </p:nvSpPr>
        <p:spPr>
          <a:xfrm rot="-4176364">
            <a:off x="-4996448" y="643996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4"/>
          <p:cNvGrpSpPr/>
          <p:nvPr/>
        </p:nvGrpSpPr>
        <p:grpSpPr>
          <a:xfrm>
            <a:off x="8509021" y="1862407"/>
            <a:ext cx="1865640" cy="2438514"/>
            <a:chOff x="0" y="0"/>
            <a:chExt cx="2487520" cy="3251350"/>
          </a:xfrm>
        </p:grpSpPr>
        <p:sp>
          <p:nvSpPr>
            <p:cNvPr id="165" name="Google Shape;165;p4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6" name="Google Shape;166;p4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325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45" name="Google Shape;145;p4"/>
          <p:cNvGrpSpPr/>
          <p:nvPr/>
        </p:nvGrpSpPr>
        <p:grpSpPr>
          <a:xfrm>
            <a:off x="1520933" y="1856128"/>
            <a:ext cx="3474003" cy="864710"/>
            <a:chOff x="0" y="-57150"/>
            <a:chExt cx="914964" cy="227743"/>
          </a:xfrm>
        </p:grpSpPr>
        <p:sp>
          <p:nvSpPr>
            <p:cNvPr id="146" name="Google Shape;146;p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 extrusionOk="0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47" name="Google Shape;147;p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dirty="0">
                  <a:solidFill>
                    <a:schemeClr val="tx2"/>
                  </a:solidFill>
                </a:rPr>
                <a:t>K-Nearest </a:t>
              </a:r>
              <a:r>
                <a:rPr lang="en-IN" sz="2400" dirty="0" err="1">
                  <a:solidFill>
                    <a:schemeClr val="tx2"/>
                  </a:solidFill>
                </a:rPr>
                <a:t>Neighbors</a:t>
              </a:r>
              <a:r>
                <a:rPr lang="en-IN" sz="2400" dirty="0">
                  <a:solidFill>
                    <a:schemeClr val="tx2"/>
                  </a:solidFill>
                </a:rPr>
                <a:t> </a:t>
              </a:r>
              <a:endParaRPr lang="en-IN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3031570" y="476353"/>
            <a:ext cx="11552977" cy="147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47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ALOGRITHMS USED </a:t>
            </a:r>
            <a:endParaRPr lang="en-US"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1351120" y="2924597"/>
            <a:ext cx="8628658" cy="713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K-Nearest Neighbors (KNN)</a:t>
            </a:r>
            <a:r>
              <a:rPr lang="en-US" sz="4800" dirty="0"/>
              <a:t> is a simple, intuitive algorithm that makes predictions based on the closest data points in the training set. This simplicity makes it easy to understand and implement.</a:t>
            </a:r>
            <a:endParaRPr dirty="0"/>
          </a:p>
        </p:txBody>
      </p:sp>
      <p:sp>
        <p:nvSpPr>
          <p:cNvPr id="153" name="Google Shape;153;p4"/>
          <p:cNvSpPr txBox="1"/>
          <p:nvPr/>
        </p:nvSpPr>
        <p:spPr>
          <a:xfrm>
            <a:off x="11700053" y="2577695"/>
            <a:ext cx="6519842" cy="6540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 the context of lung cancer prediction, KNN can classify a new patient based on the similarity of their symptoms to those of other patients in the dataset.</a:t>
            </a:r>
            <a:endParaRPr dirty="0"/>
          </a:p>
        </p:txBody>
      </p:sp>
      <p:sp>
        <p:nvSpPr>
          <p:cNvPr id="162" name="Google Shape;162;p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63" name="Google Shape;163;p4"/>
          <p:cNvSpPr/>
          <p:nvPr/>
        </p:nvSpPr>
        <p:spPr>
          <a:xfrm rot="-4176364">
            <a:off x="-4996448" y="643996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 extrusionOk="0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4" name="Google Shape;164;p4"/>
          <p:cNvGrpSpPr/>
          <p:nvPr/>
        </p:nvGrpSpPr>
        <p:grpSpPr>
          <a:xfrm>
            <a:off x="9268054" y="8039048"/>
            <a:ext cx="1776805" cy="1707303"/>
            <a:chOff x="0" y="0"/>
            <a:chExt cx="2487520" cy="3251350"/>
          </a:xfrm>
        </p:grpSpPr>
        <p:sp>
          <p:nvSpPr>
            <p:cNvPr id="165" name="Google Shape;165;p4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6" name="Google Shape;166;p4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784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5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172" name="Google Shape;172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9501812" y="562915"/>
            <a:ext cx="13188954" cy="13188954"/>
            <a:chOff x="0" y="0"/>
            <a:chExt cx="812800" cy="812800"/>
          </a:xfrm>
        </p:grpSpPr>
        <p:sp>
          <p:nvSpPr>
            <p:cNvPr id="175" name="Google Shape;175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5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 extrusionOk="0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5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 extrusionOk="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9" name="Google Shape;179;p5"/>
          <p:cNvSpPr txBox="1"/>
          <p:nvPr/>
        </p:nvSpPr>
        <p:spPr>
          <a:xfrm>
            <a:off x="3297866" y="1765725"/>
            <a:ext cx="7942168" cy="111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24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ADVANTAGES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0349972" y="3530304"/>
            <a:ext cx="7202160" cy="327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11" b="1" i="0" u="none" strike="noStrike" cap="non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90%</a:t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11246714" y="6950607"/>
            <a:ext cx="5408647" cy="922427"/>
            <a:chOff x="16351" y="0"/>
            <a:chExt cx="13238727" cy="2257821"/>
          </a:xfrm>
        </p:grpSpPr>
        <p:sp>
          <p:nvSpPr>
            <p:cNvPr id="182" name="Google Shape;182;p5"/>
            <p:cNvSpPr/>
            <p:nvPr/>
          </p:nvSpPr>
          <p:spPr>
            <a:xfrm>
              <a:off x="16351" y="0"/>
              <a:ext cx="10571728" cy="2257821"/>
            </a:xfrm>
            <a:custGeom>
              <a:avLst/>
              <a:gdLst/>
              <a:ahLst/>
              <a:cxnLst/>
              <a:rect l="l" t="t" r="r" b="b"/>
              <a:pathLst>
                <a:path w="10571728" h="2257821" extrusionOk="0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9" y="493889"/>
                    <a:pt x="618649" y="493889"/>
                  </a:cubicBezTo>
                  <a:cubicBezTo>
                    <a:pt x="735549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5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5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3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9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9" y="493889"/>
                    <a:pt x="1952149" y="493889"/>
                  </a:cubicBezTo>
                  <a:cubicBezTo>
                    <a:pt x="2069049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49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2" y="958709"/>
                    <a:pt x="1719527" y="966258"/>
                  </a:cubicBezTo>
                  <a:lnTo>
                    <a:pt x="1565505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0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5" y="564437"/>
                    <a:pt x="1860991" y="564444"/>
                  </a:cubicBezTo>
                  <a:lnTo>
                    <a:pt x="2043307" y="564444"/>
                  </a:lnTo>
                  <a:cubicBezTo>
                    <a:pt x="2158703" y="564437"/>
                    <a:pt x="2262480" y="634683"/>
                    <a:pt x="2305350" y="741821"/>
                  </a:cubicBezTo>
                  <a:lnTo>
                    <a:pt x="2375482" y="917222"/>
                  </a:lnTo>
                  <a:lnTo>
                    <a:pt x="2566053" y="1361934"/>
                  </a:lnTo>
                  <a:cubicBezTo>
                    <a:pt x="2570728" y="1372839"/>
                    <a:pt x="2569608" y="1385363"/>
                    <a:pt x="2563072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4" y="1325598"/>
                  </a:cubicBezTo>
                  <a:lnTo>
                    <a:pt x="2184841" y="966258"/>
                  </a:lnTo>
                  <a:cubicBezTo>
                    <a:pt x="2181596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3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800" y="2257786"/>
                    <a:pt x="2084923" y="2207921"/>
                    <a:pt x="2073575" y="2139879"/>
                  </a:cubicBezTo>
                  <a:lnTo>
                    <a:pt x="1959205" y="1452880"/>
                  </a:lnTo>
                  <a:cubicBezTo>
                    <a:pt x="1957864" y="1444978"/>
                    <a:pt x="1946575" y="1444978"/>
                    <a:pt x="1945234" y="1452880"/>
                  </a:cubicBezTo>
                  <a:lnTo>
                    <a:pt x="1830793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5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  <a:moveTo>
                    <a:pt x="3285649" y="0"/>
                  </a:moveTo>
                  <a:cubicBezTo>
                    <a:pt x="3168749" y="0"/>
                    <a:pt x="3073982" y="94766"/>
                    <a:pt x="3073982" y="211667"/>
                  </a:cubicBezTo>
                  <a:lnTo>
                    <a:pt x="3073982" y="282222"/>
                  </a:lnTo>
                  <a:cubicBezTo>
                    <a:pt x="3073982" y="399122"/>
                    <a:pt x="3168749" y="493889"/>
                    <a:pt x="3285649" y="493889"/>
                  </a:cubicBezTo>
                  <a:cubicBezTo>
                    <a:pt x="3402549" y="493889"/>
                    <a:pt x="3497316" y="399122"/>
                    <a:pt x="3497316" y="282222"/>
                  </a:cubicBezTo>
                  <a:lnTo>
                    <a:pt x="3497316" y="211667"/>
                  </a:lnTo>
                  <a:cubicBezTo>
                    <a:pt x="3497316" y="94766"/>
                    <a:pt x="3402549" y="0"/>
                    <a:pt x="3285649" y="0"/>
                  </a:cubicBezTo>
                  <a:moveTo>
                    <a:pt x="3066433" y="969998"/>
                  </a:moveTo>
                  <a:cubicBezTo>
                    <a:pt x="3067632" y="961884"/>
                    <a:pt x="3056202" y="958709"/>
                    <a:pt x="3053027" y="966258"/>
                  </a:cubicBezTo>
                  <a:lnTo>
                    <a:pt x="2899005" y="1325598"/>
                  </a:lnTo>
                  <a:cubicBezTo>
                    <a:pt x="2876748" y="1377518"/>
                    <a:pt x="2825672" y="1411161"/>
                    <a:pt x="2769182" y="1411111"/>
                  </a:cubicBezTo>
                  <a:lnTo>
                    <a:pt x="2704130" y="1411111"/>
                  </a:lnTo>
                  <a:cubicBezTo>
                    <a:pt x="2692266" y="1411122"/>
                    <a:pt x="2681190" y="1405168"/>
                    <a:pt x="2674655" y="1395265"/>
                  </a:cubicBezTo>
                  <a:cubicBezTo>
                    <a:pt x="2668120" y="1385363"/>
                    <a:pt x="2667000" y="1372839"/>
                    <a:pt x="2671675" y="1361934"/>
                  </a:cubicBezTo>
                  <a:lnTo>
                    <a:pt x="2862316" y="917222"/>
                  </a:lnTo>
                  <a:lnTo>
                    <a:pt x="2932448" y="741821"/>
                  </a:lnTo>
                  <a:cubicBezTo>
                    <a:pt x="2975318" y="634683"/>
                    <a:pt x="3079095" y="564437"/>
                    <a:pt x="3194491" y="564444"/>
                  </a:cubicBezTo>
                  <a:lnTo>
                    <a:pt x="3376807" y="564444"/>
                  </a:lnTo>
                  <a:cubicBezTo>
                    <a:pt x="3492203" y="564437"/>
                    <a:pt x="3595980" y="634683"/>
                    <a:pt x="3638850" y="741821"/>
                  </a:cubicBezTo>
                  <a:lnTo>
                    <a:pt x="3708982" y="917222"/>
                  </a:lnTo>
                  <a:lnTo>
                    <a:pt x="3899553" y="1361934"/>
                  </a:lnTo>
                  <a:cubicBezTo>
                    <a:pt x="3904228" y="1372839"/>
                    <a:pt x="3903107" y="1385363"/>
                    <a:pt x="3896572" y="1395265"/>
                  </a:cubicBezTo>
                  <a:cubicBezTo>
                    <a:pt x="3890037" y="1405168"/>
                    <a:pt x="3878962" y="1411122"/>
                    <a:pt x="3867097" y="1411111"/>
                  </a:cubicBezTo>
                  <a:lnTo>
                    <a:pt x="3802045" y="1411111"/>
                  </a:lnTo>
                  <a:cubicBezTo>
                    <a:pt x="3745607" y="1411105"/>
                    <a:pt x="3694601" y="1377471"/>
                    <a:pt x="3672364" y="1325598"/>
                  </a:cubicBezTo>
                  <a:lnTo>
                    <a:pt x="3518341" y="966258"/>
                  </a:lnTo>
                  <a:cubicBezTo>
                    <a:pt x="3515096" y="958709"/>
                    <a:pt x="3503736" y="961884"/>
                    <a:pt x="3504865" y="969998"/>
                  </a:cubicBezTo>
                  <a:lnTo>
                    <a:pt x="3567871" y="1411111"/>
                  </a:lnTo>
                  <a:lnTo>
                    <a:pt x="3635252" y="2219607"/>
                  </a:lnTo>
                  <a:cubicBezTo>
                    <a:pt x="3636060" y="2229429"/>
                    <a:pt x="3632723" y="2239141"/>
                    <a:pt x="3626048" y="2246392"/>
                  </a:cubicBezTo>
                  <a:cubicBezTo>
                    <a:pt x="3619374" y="2253643"/>
                    <a:pt x="3609970" y="2257771"/>
                    <a:pt x="3600115" y="2257778"/>
                  </a:cubicBezTo>
                  <a:lnTo>
                    <a:pt x="3546281" y="2257778"/>
                  </a:lnTo>
                  <a:cubicBezTo>
                    <a:pt x="3477299" y="2257786"/>
                    <a:pt x="3418423" y="2207921"/>
                    <a:pt x="3407075" y="2139879"/>
                  </a:cubicBezTo>
                  <a:lnTo>
                    <a:pt x="3292704" y="1452880"/>
                  </a:lnTo>
                  <a:cubicBezTo>
                    <a:pt x="3291364" y="1444978"/>
                    <a:pt x="3280075" y="1444978"/>
                    <a:pt x="3278735" y="1452880"/>
                  </a:cubicBezTo>
                  <a:lnTo>
                    <a:pt x="3164293" y="2139879"/>
                  </a:lnTo>
                  <a:cubicBezTo>
                    <a:pt x="3152942" y="2207948"/>
                    <a:pt x="3094025" y="2257821"/>
                    <a:pt x="3025017" y="2257778"/>
                  </a:cubicBezTo>
                  <a:lnTo>
                    <a:pt x="2971183" y="2257778"/>
                  </a:lnTo>
                  <a:cubicBezTo>
                    <a:pt x="2961328" y="2257771"/>
                    <a:pt x="2951924" y="2253643"/>
                    <a:pt x="2945250" y="2246392"/>
                  </a:cubicBezTo>
                  <a:cubicBezTo>
                    <a:pt x="2938575" y="2239141"/>
                    <a:pt x="2935238" y="2229429"/>
                    <a:pt x="2936046" y="2219607"/>
                  </a:cubicBezTo>
                  <a:lnTo>
                    <a:pt x="3003427" y="1411111"/>
                  </a:lnTo>
                  <a:lnTo>
                    <a:pt x="3066433" y="969998"/>
                  </a:lnTo>
                  <a:moveTo>
                    <a:pt x="4619149" y="0"/>
                  </a:moveTo>
                  <a:cubicBezTo>
                    <a:pt x="4502249" y="0"/>
                    <a:pt x="4407482" y="94766"/>
                    <a:pt x="4407482" y="211667"/>
                  </a:cubicBezTo>
                  <a:lnTo>
                    <a:pt x="4407482" y="282222"/>
                  </a:lnTo>
                  <a:cubicBezTo>
                    <a:pt x="4407482" y="399122"/>
                    <a:pt x="4502249" y="493889"/>
                    <a:pt x="4619149" y="493889"/>
                  </a:cubicBezTo>
                  <a:cubicBezTo>
                    <a:pt x="4736049" y="493889"/>
                    <a:pt x="4830816" y="399122"/>
                    <a:pt x="4830816" y="282222"/>
                  </a:cubicBezTo>
                  <a:lnTo>
                    <a:pt x="4830816" y="211667"/>
                  </a:lnTo>
                  <a:cubicBezTo>
                    <a:pt x="4830816" y="94766"/>
                    <a:pt x="4736049" y="0"/>
                    <a:pt x="4619149" y="0"/>
                  </a:cubicBezTo>
                  <a:moveTo>
                    <a:pt x="4399933" y="969998"/>
                  </a:moveTo>
                  <a:cubicBezTo>
                    <a:pt x="4401132" y="961884"/>
                    <a:pt x="4389702" y="958709"/>
                    <a:pt x="4386527" y="966258"/>
                  </a:cubicBezTo>
                  <a:lnTo>
                    <a:pt x="4232504" y="1325598"/>
                  </a:lnTo>
                  <a:cubicBezTo>
                    <a:pt x="4210248" y="1377518"/>
                    <a:pt x="4159172" y="1411161"/>
                    <a:pt x="4102682" y="1411111"/>
                  </a:cubicBezTo>
                  <a:lnTo>
                    <a:pt x="4037630" y="1411111"/>
                  </a:lnTo>
                  <a:cubicBezTo>
                    <a:pt x="4025765" y="1411122"/>
                    <a:pt x="4014691" y="1405168"/>
                    <a:pt x="4008155" y="1395265"/>
                  </a:cubicBezTo>
                  <a:cubicBezTo>
                    <a:pt x="4001620" y="1385363"/>
                    <a:pt x="4000500" y="1372839"/>
                    <a:pt x="4005174" y="1361934"/>
                  </a:cubicBezTo>
                  <a:lnTo>
                    <a:pt x="4195816" y="917222"/>
                  </a:lnTo>
                  <a:lnTo>
                    <a:pt x="4265948" y="741821"/>
                  </a:lnTo>
                  <a:cubicBezTo>
                    <a:pt x="4308818" y="634683"/>
                    <a:pt x="4412595" y="564437"/>
                    <a:pt x="4527991" y="564444"/>
                  </a:cubicBezTo>
                  <a:lnTo>
                    <a:pt x="4710307" y="564444"/>
                  </a:lnTo>
                  <a:cubicBezTo>
                    <a:pt x="4825703" y="564437"/>
                    <a:pt x="4929480" y="634683"/>
                    <a:pt x="4972350" y="741821"/>
                  </a:cubicBezTo>
                  <a:lnTo>
                    <a:pt x="5042482" y="917222"/>
                  </a:lnTo>
                  <a:lnTo>
                    <a:pt x="5233053" y="1361934"/>
                  </a:lnTo>
                  <a:cubicBezTo>
                    <a:pt x="5237728" y="1372839"/>
                    <a:pt x="5236607" y="1385363"/>
                    <a:pt x="5230072" y="1395265"/>
                  </a:cubicBezTo>
                  <a:cubicBezTo>
                    <a:pt x="5223537" y="1405168"/>
                    <a:pt x="5212462" y="1411122"/>
                    <a:pt x="5200597" y="1411111"/>
                  </a:cubicBezTo>
                  <a:lnTo>
                    <a:pt x="5135545" y="1411111"/>
                  </a:lnTo>
                  <a:cubicBezTo>
                    <a:pt x="5079107" y="1411105"/>
                    <a:pt x="5028101" y="1377471"/>
                    <a:pt x="5005864" y="1325598"/>
                  </a:cubicBezTo>
                  <a:lnTo>
                    <a:pt x="4851841" y="966258"/>
                  </a:lnTo>
                  <a:cubicBezTo>
                    <a:pt x="4848596" y="958709"/>
                    <a:pt x="4837236" y="961884"/>
                    <a:pt x="4838365" y="969998"/>
                  </a:cubicBezTo>
                  <a:lnTo>
                    <a:pt x="4901371" y="1411111"/>
                  </a:lnTo>
                  <a:lnTo>
                    <a:pt x="4968752" y="2219607"/>
                  </a:lnTo>
                  <a:cubicBezTo>
                    <a:pt x="4969560" y="2229429"/>
                    <a:pt x="4966223" y="2239141"/>
                    <a:pt x="4959548" y="2246392"/>
                  </a:cubicBezTo>
                  <a:cubicBezTo>
                    <a:pt x="4952874" y="2253643"/>
                    <a:pt x="4943470" y="2257771"/>
                    <a:pt x="4933615" y="2257778"/>
                  </a:cubicBezTo>
                  <a:lnTo>
                    <a:pt x="4879781" y="2257778"/>
                  </a:lnTo>
                  <a:cubicBezTo>
                    <a:pt x="4810799" y="2257786"/>
                    <a:pt x="4751923" y="2207921"/>
                    <a:pt x="4740575" y="2139879"/>
                  </a:cubicBezTo>
                  <a:lnTo>
                    <a:pt x="4626204" y="1452880"/>
                  </a:lnTo>
                  <a:cubicBezTo>
                    <a:pt x="4624864" y="1444978"/>
                    <a:pt x="4613575" y="1444978"/>
                    <a:pt x="4612235" y="1452880"/>
                  </a:cubicBezTo>
                  <a:lnTo>
                    <a:pt x="4497794" y="2139879"/>
                  </a:lnTo>
                  <a:cubicBezTo>
                    <a:pt x="4486442" y="2207948"/>
                    <a:pt x="4427525" y="2257821"/>
                    <a:pt x="4358517" y="2257778"/>
                  </a:cubicBezTo>
                  <a:lnTo>
                    <a:pt x="4304683" y="2257778"/>
                  </a:lnTo>
                  <a:cubicBezTo>
                    <a:pt x="4294828" y="2257771"/>
                    <a:pt x="4285424" y="2253643"/>
                    <a:pt x="4278750" y="2246392"/>
                  </a:cubicBezTo>
                  <a:cubicBezTo>
                    <a:pt x="4272075" y="2239141"/>
                    <a:pt x="4268738" y="2229429"/>
                    <a:pt x="4269546" y="2219607"/>
                  </a:cubicBezTo>
                  <a:lnTo>
                    <a:pt x="4336927" y="1411111"/>
                  </a:lnTo>
                  <a:lnTo>
                    <a:pt x="4399933" y="969998"/>
                  </a:lnTo>
                  <a:moveTo>
                    <a:pt x="5952649" y="0"/>
                  </a:moveTo>
                  <a:cubicBezTo>
                    <a:pt x="5835749" y="0"/>
                    <a:pt x="5740982" y="94766"/>
                    <a:pt x="5740982" y="211667"/>
                  </a:cubicBezTo>
                  <a:lnTo>
                    <a:pt x="5740982" y="282222"/>
                  </a:lnTo>
                  <a:cubicBezTo>
                    <a:pt x="5740982" y="399122"/>
                    <a:pt x="5835749" y="493889"/>
                    <a:pt x="5952649" y="493889"/>
                  </a:cubicBezTo>
                  <a:cubicBezTo>
                    <a:pt x="6069549" y="493889"/>
                    <a:pt x="6164316" y="399122"/>
                    <a:pt x="6164316" y="282222"/>
                  </a:cubicBezTo>
                  <a:lnTo>
                    <a:pt x="6164316" y="211667"/>
                  </a:lnTo>
                  <a:cubicBezTo>
                    <a:pt x="6164316" y="94766"/>
                    <a:pt x="6069549" y="0"/>
                    <a:pt x="5952649" y="0"/>
                  </a:cubicBezTo>
                  <a:moveTo>
                    <a:pt x="5733433" y="969998"/>
                  </a:moveTo>
                  <a:cubicBezTo>
                    <a:pt x="5734632" y="961884"/>
                    <a:pt x="5723202" y="958709"/>
                    <a:pt x="5720027" y="966258"/>
                  </a:cubicBezTo>
                  <a:lnTo>
                    <a:pt x="5566004" y="1325598"/>
                  </a:lnTo>
                  <a:cubicBezTo>
                    <a:pt x="5543748" y="1377518"/>
                    <a:pt x="5492672" y="1411161"/>
                    <a:pt x="5436182" y="1411111"/>
                  </a:cubicBezTo>
                  <a:lnTo>
                    <a:pt x="5371130" y="1411111"/>
                  </a:lnTo>
                  <a:cubicBezTo>
                    <a:pt x="5359265" y="1411122"/>
                    <a:pt x="5348191" y="1405168"/>
                    <a:pt x="5341655" y="1395265"/>
                  </a:cubicBezTo>
                  <a:cubicBezTo>
                    <a:pt x="5335120" y="1385363"/>
                    <a:pt x="5334000" y="1372839"/>
                    <a:pt x="5338674" y="1361934"/>
                  </a:cubicBezTo>
                  <a:lnTo>
                    <a:pt x="5529316" y="917222"/>
                  </a:lnTo>
                  <a:lnTo>
                    <a:pt x="5599448" y="741821"/>
                  </a:lnTo>
                  <a:cubicBezTo>
                    <a:pt x="5642318" y="634683"/>
                    <a:pt x="5746095" y="564437"/>
                    <a:pt x="5861491" y="564444"/>
                  </a:cubicBezTo>
                  <a:lnTo>
                    <a:pt x="6043807" y="564444"/>
                  </a:lnTo>
                  <a:cubicBezTo>
                    <a:pt x="6159203" y="564437"/>
                    <a:pt x="6262980" y="634683"/>
                    <a:pt x="6305850" y="741821"/>
                  </a:cubicBezTo>
                  <a:lnTo>
                    <a:pt x="6375982" y="917222"/>
                  </a:lnTo>
                  <a:lnTo>
                    <a:pt x="6566553" y="1361934"/>
                  </a:lnTo>
                  <a:cubicBezTo>
                    <a:pt x="6571228" y="1372839"/>
                    <a:pt x="6570107" y="1385363"/>
                    <a:pt x="6563572" y="1395265"/>
                  </a:cubicBezTo>
                  <a:cubicBezTo>
                    <a:pt x="6557037" y="1405168"/>
                    <a:pt x="6545962" y="1411122"/>
                    <a:pt x="6534097" y="1411111"/>
                  </a:cubicBezTo>
                  <a:lnTo>
                    <a:pt x="6469045" y="1411111"/>
                  </a:lnTo>
                  <a:cubicBezTo>
                    <a:pt x="6412607" y="1411105"/>
                    <a:pt x="6361601" y="1377471"/>
                    <a:pt x="6339364" y="1325598"/>
                  </a:cubicBezTo>
                  <a:lnTo>
                    <a:pt x="6185341" y="966258"/>
                  </a:lnTo>
                  <a:cubicBezTo>
                    <a:pt x="6182096" y="958709"/>
                    <a:pt x="6170736" y="961884"/>
                    <a:pt x="6171865" y="969998"/>
                  </a:cubicBezTo>
                  <a:lnTo>
                    <a:pt x="6234871" y="1411111"/>
                  </a:lnTo>
                  <a:lnTo>
                    <a:pt x="6302252" y="2219607"/>
                  </a:lnTo>
                  <a:cubicBezTo>
                    <a:pt x="6303060" y="2229429"/>
                    <a:pt x="6299723" y="2239141"/>
                    <a:pt x="6293048" y="2246392"/>
                  </a:cubicBezTo>
                  <a:cubicBezTo>
                    <a:pt x="6286374" y="2253643"/>
                    <a:pt x="6276970" y="2257771"/>
                    <a:pt x="6267115" y="2257778"/>
                  </a:cubicBezTo>
                  <a:lnTo>
                    <a:pt x="6213281" y="2257778"/>
                  </a:lnTo>
                  <a:cubicBezTo>
                    <a:pt x="6144299" y="2257786"/>
                    <a:pt x="6085423" y="2207921"/>
                    <a:pt x="6074075" y="2139879"/>
                  </a:cubicBezTo>
                  <a:lnTo>
                    <a:pt x="5959704" y="1452880"/>
                  </a:lnTo>
                  <a:cubicBezTo>
                    <a:pt x="5958364" y="1444978"/>
                    <a:pt x="5947075" y="1444978"/>
                    <a:pt x="5945735" y="1452880"/>
                  </a:cubicBezTo>
                  <a:lnTo>
                    <a:pt x="5831294" y="2139879"/>
                  </a:lnTo>
                  <a:cubicBezTo>
                    <a:pt x="5819942" y="2207948"/>
                    <a:pt x="5761025" y="2257821"/>
                    <a:pt x="5692017" y="2257778"/>
                  </a:cubicBezTo>
                  <a:lnTo>
                    <a:pt x="5638183" y="2257778"/>
                  </a:lnTo>
                  <a:cubicBezTo>
                    <a:pt x="5628328" y="2257771"/>
                    <a:pt x="5618924" y="2253643"/>
                    <a:pt x="5612250" y="2246392"/>
                  </a:cubicBezTo>
                  <a:cubicBezTo>
                    <a:pt x="5605575" y="2239141"/>
                    <a:pt x="5602238" y="2229429"/>
                    <a:pt x="5603046" y="2219607"/>
                  </a:cubicBezTo>
                  <a:lnTo>
                    <a:pt x="5670427" y="1411111"/>
                  </a:lnTo>
                  <a:lnTo>
                    <a:pt x="5733433" y="969998"/>
                  </a:lnTo>
                  <a:moveTo>
                    <a:pt x="7286149" y="0"/>
                  </a:moveTo>
                  <a:cubicBezTo>
                    <a:pt x="7169248" y="0"/>
                    <a:pt x="7074482" y="94766"/>
                    <a:pt x="7074482" y="211667"/>
                  </a:cubicBezTo>
                  <a:lnTo>
                    <a:pt x="7074482" y="282222"/>
                  </a:lnTo>
                  <a:cubicBezTo>
                    <a:pt x="7074482" y="399122"/>
                    <a:pt x="7169248" y="493889"/>
                    <a:pt x="7286149" y="493889"/>
                  </a:cubicBezTo>
                  <a:cubicBezTo>
                    <a:pt x="7403050" y="493889"/>
                    <a:pt x="7497816" y="399122"/>
                    <a:pt x="7497816" y="282222"/>
                  </a:cubicBezTo>
                  <a:lnTo>
                    <a:pt x="7497816" y="211667"/>
                  </a:lnTo>
                  <a:cubicBezTo>
                    <a:pt x="7497816" y="94766"/>
                    <a:pt x="7403050" y="0"/>
                    <a:pt x="7286149" y="0"/>
                  </a:cubicBezTo>
                  <a:moveTo>
                    <a:pt x="7066933" y="969998"/>
                  </a:moveTo>
                  <a:cubicBezTo>
                    <a:pt x="7068132" y="961884"/>
                    <a:pt x="7056703" y="958709"/>
                    <a:pt x="7053528" y="966258"/>
                  </a:cubicBezTo>
                  <a:lnTo>
                    <a:pt x="6899504" y="1325598"/>
                  </a:lnTo>
                  <a:cubicBezTo>
                    <a:pt x="6877248" y="1377518"/>
                    <a:pt x="6826172" y="1411161"/>
                    <a:pt x="6769682" y="1411111"/>
                  </a:cubicBezTo>
                  <a:lnTo>
                    <a:pt x="6704630" y="1411111"/>
                  </a:lnTo>
                  <a:cubicBezTo>
                    <a:pt x="6692766" y="1411122"/>
                    <a:pt x="6681691" y="1405168"/>
                    <a:pt x="6675155" y="1395265"/>
                  </a:cubicBezTo>
                  <a:cubicBezTo>
                    <a:pt x="6668620" y="1385363"/>
                    <a:pt x="6667500" y="1372839"/>
                    <a:pt x="6672175" y="1361934"/>
                  </a:cubicBezTo>
                  <a:lnTo>
                    <a:pt x="6862816" y="917222"/>
                  </a:lnTo>
                  <a:lnTo>
                    <a:pt x="6932948" y="741821"/>
                  </a:lnTo>
                  <a:cubicBezTo>
                    <a:pt x="6975818" y="634683"/>
                    <a:pt x="7079594" y="564437"/>
                    <a:pt x="7194991" y="564444"/>
                  </a:cubicBezTo>
                  <a:lnTo>
                    <a:pt x="7377307" y="564444"/>
                  </a:lnTo>
                  <a:cubicBezTo>
                    <a:pt x="7492704" y="564437"/>
                    <a:pt x="7596480" y="634683"/>
                    <a:pt x="7639350" y="741821"/>
                  </a:cubicBezTo>
                  <a:lnTo>
                    <a:pt x="7709482" y="917222"/>
                  </a:lnTo>
                  <a:lnTo>
                    <a:pt x="7900053" y="1361934"/>
                  </a:lnTo>
                  <a:cubicBezTo>
                    <a:pt x="7904728" y="1372839"/>
                    <a:pt x="7903607" y="1385363"/>
                    <a:pt x="7897072" y="1395265"/>
                  </a:cubicBezTo>
                  <a:cubicBezTo>
                    <a:pt x="7890537" y="1405168"/>
                    <a:pt x="7879462" y="1411122"/>
                    <a:pt x="7867597" y="1411111"/>
                  </a:cubicBezTo>
                  <a:lnTo>
                    <a:pt x="7802545" y="1411111"/>
                  </a:lnTo>
                  <a:cubicBezTo>
                    <a:pt x="7746107" y="1411105"/>
                    <a:pt x="7695101" y="1377471"/>
                    <a:pt x="7672864" y="1325598"/>
                  </a:cubicBezTo>
                  <a:lnTo>
                    <a:pt x="7518841" y="966258"/>
                  </a:lnTo>
                  <a:cubicBezTo>
                    <a:pt x="7515595" y="958709"/>
                    <a:pt x="7504236" y="961884"/>
                    <a:pt x="7505365" y="969998"/>
                  </a:cubicBezTo>
                  <a:lnTo>
                    <a:pt x="7568371" y="1411111"/>
                  </a:lnTo>
                  <a:lnTo>
                    <a:pt x="7635752" y="2219607"/>
                  </a:lnTo>
                  <a:cubicBezTo>
                    <a:pt x="7636560" y="2229429"/>
                    <a:pt x="7633222" y="2239141"/>
                    <a:pt x="7626548" y="2246392"/>
                  </a:cubicBezTo>
                  <a:cubicBezTo>
                    <a:pt x="7619874" y="2253643"/>
                    <a:pt x="7610470" y="2257771"/>
                    <a:pt x="7600615" y="2257778"/>
                  </a:cubicBezTo>
                  <a:lnTo>
                    <a:pt x="7546781" y="2257778"/>
                  </a:lnTo>
                  <a:cubicBezTo>
                    <a:pt x="7477799" y="2257786"/>
                    <a:pt x="7418922" y="2207921"/>
                    <a:pt x="7407575" y="2139879"/>
                  </a:cubicBezTo>
                  <a:lnTo>
                    <a:pt x="7293204" y="1452880"/>
                  </a:lnTo>
                  <a:cubicBezTo>
                    <a:pt x="7291864" y="1444978"/>
                    <a:pt x="7280575" y="1444978"/>
                    <a:pt x="7279235" y="1452880"/>
                  </a:cubicBezTo>
                  <a:lnTo>
                    <a:pt x="7164794" y="2139879"/>
                  </a:lnTo>
                  <a:cubicBezTo>
                    <a:pt x="7153442" y="2207948"/>
                    <a:pt x="7094525" y="2257821"/>
                    <a:pt x="7025517" y="2257778"/>
                  </a:cubicBezTo>
                  <a:lnTo>
                    <a:pt x="6971683" y="2257778"/>
                  </a:lnTo>
                  <a:cubicBezTo>
                    <a:pt x="6961828" y="2257771"/>
                    <a:pt x="6952424" y="2253643"/>
                    <a:pt x="6945750" y="2246392"/>
                  </a:cubicBezTo>
                  <a:cubicBezTo>
                    <a:pt x="6939076" y="2239141"/>
                    <a:pt x="6935738" y="2229429"/>
                    <a:pt x="6936546" y="2219607"/>
                  </a:cubicBezTo>
                  <a:lnTo>
                    <a:pt x="7003927" y="1411111"/>
                  </a:lnTo>
                  <a:lnTo>
                    <a:pt x="7066933" y="969998"/>
                  </a:lnTo>
                  <a:moveTo>
                    <a:pt x="8619649" y="0"/>
                  </a:moveTo>
                  <a:cubicBezTo>
                    <a:pt x="8502748" y="0"/>
                    <a:pt x="8407982" y="94766"/>
                    <a:pt x="8407982" y="211667"/>
                  </a:cubicBezTo>
                  <a:lnTo>
                    <a:pt x="8407982" y="282222"/>
                  </a:lnTo>
                  <a:cubicBezTo>
                    <a:pt x="8407982" y="399122"/>
                    <a:pt x="8502748" y="493889"/>
                    <a:pt x="8619649" y="493889"/>
                  </a:cubicBezTo>
                  <a:cubicBezTo>
                    <a:pt x="8736550" y="493889"/>
                    <a:pt x="8831316" y="399122"/>
                    <a:pt x="8831316" y="282222"/>
                  </a:cubicBezTo>
                  <a:lnTo>
                    <a:pt x="8831316" y="211667"/>
                  </a:lnTo>
                  <a:cubicBezTo>
                    <a:pt x="8831316" y="94766"/>
                    <a:pt x="8736550" y="0"/>
                    <a:pt x="8619649" y="0"/>
                  </a:cubicBezTo>
                  <a:moveTo>
                    <a:pt x="8400433" y="969998"/>
                  </a:moveTo>
                  <a:cubicBezTo>
                    <a:pt x="8401632" y="961884"/>
                    <a:pt x="8390203" y="958709"/>
                    <a:pt x="8387028" y="966258"/>
                  </a:cubicBezTo>
                  <a:lnTo>
                    <a:pt x="8233004" y="1325598"/>
                  </a:lnTo>
                  <a:cubicBezTo>
                    <a:pt x="8210748" y="1377518"/>
                    <a:pt x="8159672" y="1411161"/>
                    <a:pt x="8103182" y="1411111"/>
                  </a:cubicBezTo>
                  <a:lnTo>
                    <a:pt x="8038130" y="1411111"/>
                  </a:lnTo>
                  <a:cubicBezTo>
                    <a:pt x="8026266" y="1411122"/>
                    <a:pt x="8015191" y="1405168"/>
                    <a:pt x="8008655" y="1395265"/>
                  </a:cubicBezTo>
                  <a:cubicBezTo>
                    <a:pt x="8002120" y="1385363"/>
                    <a:pt x="8001000" y="1372839"/>
                    <a:pt x="8005675" y="1361934"/>
                  </a:cubicBezTo>
                  <a:lnTo>
                    <a:pt x="8196316" y="917222"/>
                  </a:lnTo>
                  <a:lnTo>
                    <a:pt x="8266448" y="741821"/>
                  </a:lnTo>
                  <a:cubicBezTo>
                    <a:pt x="8309318" y="634683"/>
                    <a:pt x="8413094" y="564437"/>
                    <a:pt x="8528491" y="564444"/>
                  </a:cubicBezTo>
                  <a:lnTo>
                    <a:pt x="8710807" y="564444"/>
                  </a:lnTo>
                  <a:cubicBezTo>
                    <a:pt x="8826204" y="564437"/>
                    <a:pt x="8929980" y="634683"/>
                    <a:pt x="8972850" y="741821"/>
                  </a:cubicBezTo>
                  <a:lnTo>
                    <a:pt x="9042982" y="917222"/>
                  </a:lnTo>
                  <a:lnTo>
                    <a:pt x="9233553" y="1361934"/>
                  </a:lnTo>
                  <a:cubicBezTo>
                    <a:pt x="9238228" y="1372839"/>
                    <a:pt x="9237107" y="1385363"/>
                    <a:pt x="9230572" y="1395265"/>
                  </a:cubicBezTo>
                  <a:cubicBezTo>
                    <a:pt x="9224037" y="1405168"/>
                    <a:pt x="9212962" y="1411122"/>
                    <a:pt x="9201097" y="1411111"/>
                  </a:cubicBezTo>
                  <a:lnTo>
                    <a:pt x="9136045" y="1411111"/>
                  </a:lnTo>
                  <a:cubicBezTo>
                    <a:pt x="9079607" y="1411105"/>
                    <a:pt x="9028601" y="1377471"/>
                    <a:pt x="9006364" y="1325598"/>
                  </a:cubicBezTo>
                  <a:lnTo>
                    <a:pt x="8852341" y="966258"/>
                  </a:lnTo>
                  <a:cubicBezTo>
                    <a:pt x="8849095" y="958709"/>
                    <a:pt x="8837736" y="961884"/>
                    <a:pt x="8838865" y="969998"/>
                  </a:cubicBezTo>
                  <a:lnTo>
                    <a:pt x="8901871" y="1411111"/>
                  </a:lnTo>
                  <a:lnTo>
                    <a:pt x="8969252" y="2219607"/>
                  </a:lnTo>
                  <a:cubicBezTo>
                    <a:pt x="8970060" y="2229429"/>
                    <a:pt x="8966722" y="2239141"/>
                    <a:pt x="8960048" y="2246392"/>
                  </a:cubicBezTo>
                  <a:cubicBezTo>
                    <a:pt x="8953374" y="2253643"/>
                    <a:pt x="8943970" y="2257771"/>
                    <a:pt x="8934115" y="2257778"/>
                  </a:cubicBezTo>
                  <a:lnTo>
                    <a:pt x="8880281" y="2257778"/>
                  </a:lnTo>
                  <a:cubicBezTo>
                    <a:pt x="8811299" y="2257786"/>
                    <a:pt x="8752422" y="2207921"/>
                    <a:pt x="8741075" y="2139879"/>
                  </a:cubicBezTo>
                  <a:lnTo>
                    <a:pt x="8626704" y="1452880"/>
                  </a:lnTo>
                  <a:cubicBezTo>
                    <a:pt x="8625364" y="1444978"/>
                    <a:pt x="8614075" y="1444978"/>
                    <a:pt x="8612735" y="1452880"/>
                  </a:cubicBezTo>
                  <a:lnTo>
                    <a:pt x="8498294" y="2139879"/>
                  </a:lnTo>
                  <a:cubicBezTo>
                    <a:pt x="8486942" y="2207948"/>
                    <a:pt x="8428025" y="2257821"/>
                    <a:pt x="8359017" y="2257778"/>
                  </a:cubicBezTo>
                  <a:lnTo>
                    <a:pt x="8305183" y="2257778"/>
                  </a:lnTo>
                  <a:cubicBezTo>
                    <a:pt x="8295328" y="2257771"/>
                    <a:pt x="8285924" y="2253643"/>
                    <a:pt x="8279250" y="2246392"/>
                  </a:cubicBezTo>
                  <a:cubicBezTo>
                    <a:pt x="8272576" y="2239141"/>
                    <a:pt x="8269238" y="2229429"/>
                    <a:pt x="8270046" y="2219607"/>
                  </a:cubicBezTo>
                  <a:lnTo>
                    <a:pt x="8337427" y="1411111"/>
                  </a:lnTo>
                  <a:lnTo>
                    <a:pt x="8400433" y="969998"/>
                  </a:lnTo>
                  <a:moveTo>
                    <a:pt x="9953149" y="0"/>
                  </a:moveTo>
                  <a:cubicBezTo>
                    <a:pt x="9836248" y="0"/>
                    <a:pt x="9741482" y="94766"/>
                    <a:pt x="9741482" y="211667"/>
                  </a:cubicBezTo>
                  <a:lnTo>
                    <a:pt x="9741482" y="282222"/>
                  </a:lnTo>
                  <a:cubicBezTo>
                    <a:pt x="9741482" y="399122"/>
                    <a:pt x="9836248" y="493889"/>
                    <a:pt x="9953149" y="493889"/>
                  </a:cubicBezTo>
                  <a:cubicBezTo>
                    <a:pt x="10070050" y="493889"/>
                    <a:pt x="10164816" y="399122"/>
                    <a:pt x="10164816" y="282222"/>
                  </a:cubicBezTo>
                  <a:lnTo>
                    <a:pt x="10164816" y="211667"/>
                  </a:lnTo>
                  <a:cubicBezTo>
                    <a:pt x="10164816" y="94766"/>
                    <a:pt x="10070050" y="0"/>
                    <a:pt x="9953149" y="0"/>
                  </a:cubicBezTo>
                  <a:moveTo>
                    <a:pt x="9733933" y="969998"/>
                  </a:moveTo>
                  <a:cubicBezTo>
                    <a:pt x="9735132" y="961884"/>
                    <a:pt x="9723703" y="958709"/>
                    <a:pt x="9720528" y="966258"/>
                  </a:cubicBezTo>
                  <a:lnTo>
                    <a:pt x="9566504" y="1325598"/>
                  </a:lnTo>
                  <a:cubicBezTo>
                    <a:pt x="9544248" y="1377518"/>
                    <a:pt x="9493172" y="1411161"/>
                    <a:pt x="9436682" y="1411111"/>
                  </a:cubicBezTo>
                  <a:lnTo>
                    <a:pt x="9371630" y="1411111"/>
                  </a:lnTo>
                  <a:cubicBezTo>
                    <a:pt x="9359766" y="1411122"/>
                    <a:pt x="9348691" y="1405168"/>
                    <a:pt x="9342155" y="1395265"/>
                  </a:cubicBezTo>
                  <a:cubicBezTo>
                    <a:pt x="9335620" y="1385363"/>
                    <a:pt x="9334500" y="1372839"/>
                    <a:pt x="9339175" y="1361934"/>
                  </a:cubicBezTo>
                  <a:lnTo>
                    <a:pt x="9529816" y="917222"/>
                  </a:lnTo>
                  <a:lnTo>
                    <a:pt x="9599948" y="741821"/>
                  </a:lnTo>
                  <a:cubicBezTo>
                    <a:pt x="9642818" y="634683"/>
                    <a:pt x="9746594" y="564437"/>
                    <a:pt x="9861991" y="564444"/>
                  </a:cubicBezTo>
                  <a:lnTo>
                    <a:pt x="10044307" y="564444"/>
                  </a:lnTo>
                  <a:cubicBezTo>
                    <a:pt x="10159704" y="564437"/>
                    <a:pt x="10263480" y="634683"/>
                    <a:pt x="10306350" y="741821"/>
                  </a:cubicBezTo>
                  <a:lnTo>
                    <a:pt x="10376482" y="917222"/>
                  </a:lnTo>
                  <a:lnTo>
                    <a:pt x="10567053" y="1361934"/>
                  </a:lnTo>
                  <a:cubicBezTo>
                    <a:pt x="10571728" y="1372839"/>
                    <a:pt x="10570607" y="1385363"/>
                    <a:pt x="10564072" y="1395265"/>
                  </a:cubicBezTo>
                  <a:cubicBezTo>
                    <a:pt x="10557537" y="1405168"/>
                    <a:pt x="10546462" y="1411122"/>
                    <a:pt x="10534597" y="1411111"/>
                  </a:cubicBezTo>
                  <a:lnTo>
                    <a:pt x="10469545" y="1411111"/>
                  </a:lnTo>
                  <a:cubicBezTo>
                    <a:pt x="10413107" y="1411105"/>
                    <a:pt x="10362101" y="1377471"/>
                    <a:pt x="10339864" y="1325598"/>
                  </a:cubicBezTo>
                  <a:lnTo>
                    <a:pt x="10185841" y="966258"/>
                  </a:lnTo>
                  <a:cubicBezTo>
                    <a:pt x="10182595" y="958709"/>
                    <a:pt x="10171236" y="961884"/>
                    <a:pt x="10172365" y="969998"/>
                  </a:cubicBezTo>
                  <a:lnTo>
                    <a:pt x="10235371" y="1411111"/>
                  </a:lnTo>
                  <a:lnTo>
                    <a:pt x="10302752" y="2219607"/>
                  </a:lnTo>
                  <a:cubicBezTo>
                    <a:pt x="10303560" y="2229429"/>
                    <a:pt x="10300222" y="2239141"/>
                    <a:pt x="10293548" y="2246392"/>
                  </a:cubicBezTo>
                  <a:cubicBezTo>
                    <a:pt x="10286874" y="2253643"/>
                    <a:pt x="10277470" y="2257771"/>
                    <a:pt x="10267615" y="2257778"/>
                  </a:cubicBezTo>
                  <a:lnTo>
                    <a:pt x="10213781" y="2257778"/>
                  </a:lnTo>
                  <a:cubicBezTo>
                    <a:pt x="10144799" y="2257786"/>
                    <a:pt x="10085922" y="2207921"/>
                    <a:pt x="10074575" y="2139879"/>
                  </a:cubicBezTo>
                  <a:lnTo>
                    <a:pt x="9960204" y="1452880"/>
                  </a:lnTo>
                  <a:cubicBezTo>
                    <a:pt x="9958864" y="1444978"/>
                    <a:pt x="9947575" y="1444978"/>
                    <a:pt x="9946235" y="1452880"/>
                  </a:cubicBezTo>
                  <a:lnTo>
                    <a:pt x="9831794" y="2139879"/>
                  </a:lnTo>
                  <a:cubicBezTo>
                    <a:pt x="9820442" y="2207948"/>
                    <a:pt x="9761525" y="2257821"/>
                    <a:pt x="9692517" y="2257778"/>
                  </a:cubicBezTo>
                  <a:lnTo>
                    <a:pt x="9638683" y="2257778"/>
                  </a:lnTo>
                  <a:cubicBezTo>
                    <a:pt x="9628828" y="2257771"/>
                    <a:pt x="9619424" y="2253643"/>
                    <a:pt x="9612750" y="2246392"/>
                  </a:cubicBezTo>
                  <a:cubicBezTo>
                    <a:pt x="9606076" y="2239141"/>
                    <a:pt x="9602738" y="2229429"/>
                    <a:pt x="9603546" y="2219607"/>
                  </a:cubicBezTo>
                  <a:lnTo>
                    <a:pt x="9670927" y="1411111"/>
                  </a:lnTo>
                  <a:lnTo>
                    <a:pt x="9733933" y="969998"/>
                  </a:lnTo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0684351" y="0"/>
              <a:ext cx="2570727" cy="2257821"/>
            </a:xfrm>
            <a:custGeom>
              <a:avLst/>
              <a:gdLst/>
              <a:ahLst/>
              <a:cxnLst/>
              <a:rect l="l" t="t" r="r" b="b"/>
              <a:pathLst>
                <a:path w="2570727" h="2257821" extrusionOk="0">
                  <a:moveTo>
                    <a:pt x="618649" y="0"/>
                  </a:moveTo>
                  <a:cubicBezTo>
                    <a:pt x="501748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8" y="493889"/>
                    <a:pt x="618649" y="493889"/>
                  </a:cubicBezTo>
                  <a:cubicBezTo>
                    <a:pt x="735550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50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3" y="958709"/>
                    <a:pt x="386028" y="966258"/>
                  </a:cubicBezTo>
                  <a:lnTo>
                    <a:pt x="232004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1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7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5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2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299" y="2257786"/>
                    <a:pt x="751422" y="2207921"/>
                    <a:pt x="740075" y="2139879"/>
                  </a:cubicBezTo>
                  <a:lnTo>
                    <a:pt x="625704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4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6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8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8" y="493889"/>
                    <a:pt x="1952149" y="493889"/>
                  </a:cubicBezTo>
                  <a:cubicBezTo>
                    <a:pt x="2069050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50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3" y="958709"/>
                    <a:pt x="1719528" y="966258"/>
                  </a:cubicBezTo>
                  <a:lnTo>
                    <a:pt x="1565504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1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4" y="564437"/>
                    <a:pt x="1860991" y="564444"/>
                  </a:cubicBezTo>
                  <a:lnTo>
                    <a:pt x="2043307" y="564444"/>
                  </a:lnTo>
                  <a:cubicBezTo>
                    <a:pt x="2158704" y="564437"/>
                    <a:pt x="2262480" y="634683"/>
                    <a:pt x="2305350" y="741821"/>
                  </a:cubicBezTo>
                  <a:lnTo>
                    <a:pt x="2375483" y="917222"/>
                  </a:lnTo>
                  <a:lnTo>
                    <a:pt x="2566053" y="1361934"/>
                  </a:lnTo>
                  <a:cubicBezTo>
                    <a:pt x="2570727" y="1372839"/>
                    <a:pt x="2569607" y="1385363"/>
                    <a:pt x="2563073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3" y="1325598"/>
                  </a:cubicBezTo>
                  <a:lnTo>
                    <a:pt x="2184841" y="966258"/>
                  </a:lnTo>
                  <a:cubicBezTo>
                    <a:pt x="2181595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2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799" y="2257786"/>
                    <a:pt x="2084922" y="2207921"/>
                    <a:pt x="2073575" y="2139879"/>
                  </a:cubicBezTo>
                  <a:lnTo>
                    <a:pt x="1959204" y="1452880"/>
                  </a:lnTo>
                  <a:cubicBezTo>
                    <a:pt x="1957864" y="1444978"/>
                    <a:pt x="1946575" y="1444978"/>
                    <a:pt x="1945235" y="1452880"/>
                  </a:cubicBezTo>
                  <a:lnTo>
                    <a:pt x="1830794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6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</a:path>
              </a:pathLst>
            </a:custGeom>
            <a:solidFill>
              <a:srgbClr val="B3B5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15393660" y="1686649"/>
            <a:ext cx="1865640" cy="2438514"/>
            <a:chOff x="0" y="0"/>
            <a:chExt cx="2487520" cy="3251350"/>
          </a:xfrm>
        </p:grpSpPr>
        <p:sp>
          <p:nvSpPr>
            <p:cNvPr id="185" name="Google Shape;185;p5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86" name="Google Shape;186;p5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  <p:sp>
        <p:nvSpPr>
          <p:cNvPr id="187" name="Google Shape;187;p5"/>
          <p:cNvSpPr txBox="1"/>
          <p:nvPr/>
        </p:nvSpPr>
        <p:spPr>
          <a:xfrm>
            <a:off x="661541" y="3907471"/>
            <a:ext cx="8547050" cy="550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22679" marR="0" lvl="1" indent="-561339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lang="en-US" sz="5199" b="0" i="0" u="none" strike="noStrike" cap="non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USER FRIENDLY</a:t>
            </a:r>
            <a:endParaRPr/>
          </a:p>
          <a:p>
            <a:pPr marL="1122679" marR="0" lvl="1" indent="-561339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lang="en-US" sz="5199" b="0" i="0" u="none" strike="noStrike" cap="non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FREE OF COST</a:t>
            </a:r>
            <a:endParaRPr/>
          </a:p>
          <a:p>
            <a:pPr marL="1122679" marR="0" lvl="1" indent="-561339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lang="en-US" sz="5199" b="0" i="0" u="none" strike="noStrike" cap="non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FIRST AID </a:t>
            </a:r>
            <a:endParaRPr/>
          </a:p>
          <a:p>
            <a:pPr marL="1122679" marR="0" lvl="1" indent="-561339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lang="en-US" sz="5199" b="0" i="0" u="none" strike="noStrike" cap="non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IMMEDIATE REMEDIES</a:t>
            </a:r>
            <a:endParaRPr/>
          </a:p>
          <a:p>
            <a:pPr marL="1122679" marR="0" lvl="1" indent="-561339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lang="en-US" sz="5199" b="0" i="0" u="none" strike="noStrike" cap="non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ORDERING MEDICINES</a:t>
            </a:r>
            <a:endParaRPr/>
          </a:p>
          <a:p>
            <a:pPr marL="0" marR="0" lvl="0" indent="0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199" b="0" i="0" u="none" strike="noStrike" cap="none">
              <a:solidFill>
                <a:srgbClr val="FDFB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193" name="Google Shape;193;p6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 extrusionOk="0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4" name="Google Shape;194;p6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 extrusionOk="0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95" name="Google Shape;195;p6"/>
          <p:cNvCxnSpPr/>
          <p:nvPr/>
        </p:nvCxnSpPr>
        <p:spPr>
          <a:xfrm>
            <a:off x="1589541" y="5472067"/>
            <a:ext cx="1510891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6" name="Google Shape;196;p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197" name="Google Shape;197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6"/>
          <p:cNvSpPr txBox="1"/>
          <p:nvPr/>
        </p:nvSpPr>
        <p:spPr>
          <a:xfrm>
            <a:off x="2190716" y="6518391"/>
            <a:ext cx="3204526" cy="196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SUGGESTION FOR DIFFERENT TYPES OF TREATMENT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 i="0" u="none" strike="noStrike" cap="non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 extrusionOk="0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2" name="Google Shape;202;p6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203" name="Google Shape;203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 i="0" u="none" strike="noStrike" cap="non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 extrusionOk="0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7" name="Google Shape;207;p6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6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 i="0" u="none" strike="noStrike" cap="non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 extrusionOk="0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12" name="Google Shape;212;p6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13" name="Google Shape;213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4" b="1" i="0" u="none" strike="noStrike" cap="non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5679015" y="6527916"/>
            <a:ext cx="3204526" cy="180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INCLUDED A ALL LANGUAGE BOT FOR INTERACTION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9169572" y="6527916"/>
            <a:ext cx="3204526" cy="203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DIRECT CONTACT WITH DOCTOR FOR CLARIFICATION AND FUTHER SCOPE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12660129" y="6529328"/>
            <a:ext cx="3204526" cy="175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4" b="0" i="0" u="none" strike="noStrike" cap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DOOR STEP DELIVERY FOR MEDICIEN AND DOCTOR VISIT FOR PHYSICAL DISABLITIES AND URGENT CASES</a:t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 extrusionOk="0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0" name="Google Shape;220;p6"/>
          <p:cNvSpPr txBox="1"/>
          <p:nvPr/>
        </p:nvSpPr>
        <p:spPr>
          <a:xfrm>
            <a:off x="5679015" y="161064"/>
            <a:ext cx="5984403" cy="77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 SERVICES</a:t>
            </a:r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>
            <a:off x="15765639" y="246789"/>
            <a:ext cx="1865640" cy="2438514"/>
            <a:chOff x="0" y="0"/>
            <a:chExt cx="2487520" cy="3251350"/>
          </a:xfrm>
        </p:grpSpPr>
        <p:sp>
          <p:nvSpPr>
            <p:cNvPr id="222" name="Google Shape;222;p6"/>
            <p:cNvSpPr/>
            <p:nvPr/>
          </p:nvSpPr>
          <p:spPr>
            <a:xfrm>
              <a:off x="191711" y="0"/>
              <a:ext cx="2104097" cy="2162732"/>
            </a:xfrm>
            <a:custGeom>
              <a:avLst/>
              <a:gdLst/>
              <a:ahLst/>
              <a:cxnLst/>
              <a:rect l="l" t="t" r="r" b="b"/>
              <a:pathLst>
                <a:path w="2104097" h="2162732" extrusionOk="0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23" name="Google Shape;223;p6"/>
            <p:cNvSpPr txBox="1"/>
            <p:nvPr/>
          </p:nvSpPr>
          <p:spPr>
            <a:xfrm>
              <a:off x="0" y="2533546"/>
              <a:ext cx="2487520" cy="717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35" b="1" i="0" u="none" strike="noStrike" cap="none" dirty="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LUNG - AI</a:t>
              </a: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238" name="Google Shape;238;p8"/>
          <p:cNvSpPr/>
          <p:nvPr/>
        </p:nvSpPr>
        <p:spPr>
          <a:xfrm>
            <a:off x="0" y="2502"/>
            <a:ext cx="18288000" cy="10281996"/>
          </a:xfrm>
          <a:custGeom>
            <a:avLst/>
            <a:gdLst/>
            <a:ahLst/>
            <a:cxnLst/>
            <a:rect l="l" t="t" r="r" b="b"/>
            <a:pathLst>
              <a:path w="18288000" h="10281996" extrusionOk="0">
                <a:moveTo>
                  <a:pt x="0" y="0"/>
                </a:moveTo>
                <a:lnTo>
                  <a:pt x="18288000" y="0"/>
                </a:lnTo>
                <a:lnTo>
                  <a:pt x="18288000" y="10281996"/>
                </a:lnTo>
                <a:lnTo>
                  <a:pt x="0" y="10281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239" name="Google Shape;239;p8"/>
          <p:cNvGrpSpPr/>
          <p:nvPr/>
        </p:nvGrpSpPr>
        <p:grpSpPr>
          <a:xfrm>
            <a:off x="16570269" y="173312"/>
            <a:ext cx="1378062" cy="1710776"/>
            <a:chOff x="0" y="0"/>
            <a:chExt cx="1837417" cy="2281034"/>
          </a:xfrm>
        </p:grpSpPr>
        <p:sp>
          <p:nvSpPr>
            <p:cNvPr id="240" name="Google Shape;240;p8"/>
            <p:cNvSpPr/>
            <p:nvPr/>
          </p:nvSpPr>
          <p:spPr>
            <a:xfrm>
              <a:off x="141608" y="0"/>
              <a:ext cx="1554200" cy="1597511"/>
            </a:xfrm>
            <a:custGeom>
              <a:avLst/>
              <a:gdLst/>
              <a:ahLst/>
              <a:cxnLst/>
              <a:rect l="l" t="t" r="r" b="b"/>
              <a:pathLst>
                <a:path w="1554200" h="1597511" extrusionOk="0">
                  <a:moveTo>
                    <a:pt x="0" y="0"/>
                  </a:moveTo>
                  <a:lnTo>
                    <a:pt x="1554200" y="0"/>
                  </a:lnTo>
                  <a:lnTo>
                    <a:pt x="1554200" y="1597511"/>
                  </a:lnTo>
                  <a:lnTo>
                    <a:pt x="0" y="15975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41" name="Google Shape;241;p8"/>
            <p:cNvSpPr txBox="1"/>
            <p:nvPr/>
          </p:nvSpPr>
          <p:spPr>
            <a:xfrm>
              <a:off x="0" y="1868492"/>
              <a:ext cx="1837417" cy="412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81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1" b="1" i="0" u="none" strike="noStrike" cap="non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A85268-8CEF-A860-2C16-19D40C56A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Custom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Montserrat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 KANNAN.P</dc:creator>
  <cp:lastModifiedBy>RAHUL KANNAN P</cp:lastModifiedBy>
  <cp:revision>1</cp:revision>
  <dcterms:created xsi:type="dcterms:W3CDTF">2006-08-16T00:00:00Z</dcterms:created>
  <dcterms:modified xsi:type="dcterms:W3CDTF">2024-08-28T13:45:25Z</dcterms:modified>
</cp:coreProperties>
</file>