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0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8BC1-2F3B-4D96-9AC3-A77A04D1C783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4909-99DA-4DB0-B99B-3AA980AA3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Streaming service and media - </a:t>
            </a:r>
            <a:r>
              <a:rPr lang="en-US" dirty="0" err="1" smtClean="0"/>
              <a:t>Reddit</a:t>
            </a:r>
            <a:endParaRPr lang="en-US" dirty="0"/>
          </a:p>
        </p:txBody>
      </p:sp>
      <p:pic>
        <p:nvPicPr>
          <p:cNvPr id="7" name="Content Placeholder 6" descr="mm-SIA-trend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990600"/>
            <a:ext cx="3048000" cy="2667000"/>
          </a:xfrm>
          <a:prstGeom prst="rect">
            <a:avLst/>
          </a:prstGeom>
        </p:spPr>
      </p:pic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 cstate="print"/>
          <a:srcRect l="25791"/>
          <a:stretch>
            <a:fillRect/>
          </a:stretch>
        </p:blipFill>
        <p:spPr bwMode="auto">
          <a:xfrm>
            <a:off x="0" y="990600"/>
            <a:ext cx="1973263" cy="2651125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33800"/>
            <a:ext cx="5410200" cy="3124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838200"/>
            <a:ext cx="335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3810000"/>
            <a:ext cx="33708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Streaming service and media - Reddit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service and media - Reddit</dc:title>
  <dc:creator>user</dc:creator>
  <cp:lastModifiedBy>user</cp:lastModifiedBy>
  <cp:revision>2</cp:revision>
  <dcterms:created xsi:type="dcterms:W3CDTF">2018-05-22T23:20:31Z</dcterms:created>
  <dcterms:modified xsi:type="dcterms:W3CDTF">2018-05-23T00:17:59Z</dcterms:modified>
</cp:coreProperties>
</file>