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a4dacf8e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a4dacf8e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a4dacf8e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a4dacf8e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a4dacf8e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a4dacf8e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a4dacf8e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a4dacf8e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a4dacf8e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a4dacf8e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a4dacf8e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a4dacf8e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a4dacf8e2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a4dacf8e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a4dacf8e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a4dacf8e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a4dacf8e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a4dacf8e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a4dacf8e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a4dacf8e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a4dacf8e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a4dacf8e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a4dacf8e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a4dacf8e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a4dacf8e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a4dacf8e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a4dacf8e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a4dacf8e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4dacf8e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a4dacf8e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a4dacf8e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a4dacf8e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a4dacf8e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a4dacf8e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a4dacf8e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a4dacf8e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a4dacf8e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a4dacf8e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SUMMITED BY :RAHUL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 BATCH 5 AUGUST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25" y="600675"/>
            <a:ext cx="6775475" cy="4542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/>
        </p:nvSpPr>
        <p:spPr>
          <a:xfrm>
            <a:off x="3576000" y="226925"/>
            <a:ext cx="19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72" y="564025"/>
            <a:ext cx="6604503" cy="442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3290325" y="113475"/>
            <a:ext cx="221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75" y="595175"/>
            <a:ext cx="6612750" cy="4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/>
        </p:nvSpPr>
        <p:spPr>
          <a:xfrm>
            <a:off x="3038200" y="176500"/>
            <a:ext cx="287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676" y="1071575"/>
            <a:ext cx="6674999" cy="37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/>
        </p:nvSpPr>
        <p:spPr>
          <a:xfrm>
            <a:off x="3078825" y="315175"/>
            <a:ext cx="282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11 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453850" y="1096775"/>
            <a:ext cx="1248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In STEP 11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We go to our browser and type local host 8080 port  number which we create earlier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50" y="1036350"/>
            <a:ext cx="7018699" cy="39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6"/>
          <p:cNvSpPr txBox="1"/>
          <p:nvPr/>
        </p:nvSpPr>
        <p:spPr>
          <a:xfrm>
            <a:off x="2958900" y="177325"/>
            <a:ext cx="618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546600" y="1058125"/>
            <a:ext cx="97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STEP 13:-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After login jenkins account then go to jenkins dashboard  and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select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new item and freestyle mode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825" y="878925"/>
            <a:ext cx="7382424" cy="412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/>
        </p:nvSpPr>
        <p:spPr>
          <a:xfrm>
            <a:off x="3166675" y="3384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14</a:t>
            </a: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535850" y="633025"/>
            <a:ext cx="987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STEP 14:-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IN this window we click manage jenkins  and then we manage plugins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After that we manage credentials in next slide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75" y="742675"/>
            <a:ext cx="7108875" cy="42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 txBox="1"/>
          <p:nvPr/>
        </p:nvSpPr>
        <p:spPr>
          <a:xfrm>
            <a:off x="3231100" y="134375"/>
            <a:ext cx="22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73" y="760975"/>
            <a:ext cx="7148374" cy="40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/>
        </p:nvSpPr>
        <p:spPr>
          <a:xfrm>
            <a:off x="3424400" y="123650"/>
            <a:ext cx="249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50" y="844700"/>
            <a:ext cx="7360499" cy="41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3091500" y="166600"/>
            <a:ext cx="327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/>
          <p:cNvPicPr preferRelativeResize="0"/>
          <p:nvPr/>
        </p:nvPicPr>
        <p:blipFill rotWithShape="1">
          <a:blip r:embed="rId3">
            <a:alphaModFix/>
          </a:blip>
          <a:srcRect b="2153" l="-14333" r="-9982" t="-23807"/>
          <a:stretch/>
        </p:blipFill>
        <p:spPr>
          <a:xfrm>
            <a:off x="152400" y="152400"/>
            <a:ext cx="854118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3338475" y="338400"/>
            <a:ext cx="22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01200" y="187150"/>
            <a:ext cx="31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3600">
                <a:latin typeface="Nunito"/>
                <a:ea typeface="Nunito"/>
                <a:cs typeface="Nunito"/>
                <a:sym typeface="Nunito"/>
              </a:rPr>
              <a:t>STEP 1</a:t>
            </a:r>
            <a:endParaRPr b="1" sz="3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75" y="977600"/>
            <a:ext cx="7001021" cy="39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38675" y="756400"/>
            <a:ext cx="129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STEP 1:- first we login in AWS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account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and open aws console then start or launch virtual machine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23" y="893325"/>
            <a:ext cx="7092552" cy="4018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7" name="Google Shape;407;p32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8" name="Google Shape;408;p32"/>
          <p:cNvSpPr txBox="1"/>
          <p:nvPr/>
        </p:nvSpPr>
        <p:spPr>
          <a:xfrm>
            <a:off x="3070025" y="166200"/>
            <a:ext cx="215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19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070630" y="189100"/>
            <a:ext cx="262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Nunito"/>
                <a:ea typeface="Nunito"/>
                <a:cs typeface="Nunito"/>
                <a:sym typeface="Nunito"/>
              </a:rPr>
              <a:t>     STEP 2</a:t>
            </a:r>
            <a:endParaRPr b="1" sz="2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25" y="880400"/>
            <a:ext cx="6651975" cy="40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529475" y="804700"/>
            <a:ext cx="1210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STEP 2:-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Choose an Amazon Machine Image ,like in this we select ubuntu server 20 LTS.for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linux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 ubuntu system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2723025" y="289950"/>
            <a:ext cx="252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      STEP 3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289950" y="693375"/>
            <a:ext cx="1159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STEP 3:-choose an Instance type in aws console ,like we select t2 micro then click on review and launch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75" y="844049"/>
            <a:ext cx="7075901" cy="39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2735625" y="365600"/>
            <a:ext cx="31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          STEP 4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25" y="1185025"/>
            <a:ext cx="6900550" cy="3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378200" y="1311100"/>
            <a:ext cx="1021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STEP 4:-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After step 3 we select an key pair or we create new key pair and download it after that we again launch it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2760850" y="264750"/>
            <a:ext cx="279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STEP 5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75" y="967550"/>
            <a:ext cx="6883651" cy="38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390800" y="1474975"/>
            <a:ext cx="895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STEP 6: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We launch it and we see launch status  like that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3191550" y="151300"/>
            <a:ext cx="276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STEP 6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100" y="849750"/>
            <a:ext cx="7137547" cy="39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479050" y="736300"/>
            <a:ext cx="9834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STEP 6:-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After launch we select our instance and click security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We add local host port 8080 like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3315530" y="100850"/>
            <a:ext cx="2294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7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175" y="639650"/>
            <a:ext cx="6184276" cy="4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18" y="690075"/>
            <a:ext cx="6510458" cy="43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/>
          <p:nvPr/>
        </p:nvSpPr>
        <p:spPr>
          <a:xfrm>
            <a:off x="3315550" y="239525"/>
            <a:ext cx="119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STEP 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