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Nunito"/>
      <p:regular r:id="rId46"/>
      <p:bold r:id="rId47"/>
      <p:italic r:id="rId48"/>
      <p:boldItalic r:id="rId49"/>
    </p:embeddedFont>
    <p:embeddedFont>
      <p:font typeface="Maven Pro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Nuni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Nunito-italic.fntdata"/><Relationship Id="rId47" Type="http://schemas.openxmlformats.org/officeDocument/2006/relationships/font" Target="fonts/Nunito-bold.fntdata"/><Relationship Id="rId49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avenPro-bold.fntdata"/><Relationship Id="rId5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f65ece8dd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ef65ece8d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ef65ece8d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ef65ece8d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f65ece8dd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f65ece8dd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f65ece8d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f65ece8d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ef65ece8d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ef65ece8d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f65ece8dd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f65ece8d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ef65ece8dd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ef65ece8dd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f65ece8dd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f65ece8dd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ef65ece8d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ef65ece8d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f65ece8dd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f65ece8dd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f65ece8dd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f65ece8dd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ef65ece8dd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ef65ece8dd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f65ece8dd_1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ef65ece8dd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ef65ece8dd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ef65ece8dd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ef65ece8dd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ef65ece8dd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f65ece8dd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f65ece8d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ef65ece8dd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ef65ece8dd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ef65ece8dd_1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ef65ece8dd_1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f65ece8dd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ef65ece8dd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ef65ece8dd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ef65ece8dd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1"/>
            <a:chOff x="5043503" y="0"/>
            <a:chExt cx="3814072" cy="3839101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1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256"/>
            <a:ext cx="2267379" cy="2601741"/>
            <a:chOff x="6790514" y="1256"/>
            <a:chExt cx="2267379" cy="2601741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535" y="1256"/>
              <a:ext cx="1990358" cy="1990303"/>
              <a:chOff x="7067535" y="1256"/>
              <a:chExt cx="1990358" cy="1990303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Docker        ASSIGNMENT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    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SUBMITTED</a:t>
            </a:r>
            <a:r>
              <a:rPr lang="en"/>
              <a:t> BY :RAHUL KUMAR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INTERNS BATCH 5 AUGUST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/>
        </p:nvSpPr>
        <p:spPr>
          <a:xfrm>
            <a:off x="3576000" y="226925"/>
            <a:ext cx="1992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9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250" y="918125"/>
            <a:ext cx="6074684" cy="40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22"/>
          <p:cNvSpPr txBox="1"/>
          <p:nvPr/>
        </p:nvSpPr>
        <p:spPr>
          <a:xfrm>
            <a:off x="1071900" y="1204500"/>
            <a:ext cx="126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9:-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run or download java and jenkins we run java -jar jenkins.war $ command to run jenkins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/>
        </p:nvSpPr>
        <p:spPr>
          <a:xfrm>
            <a:off x="3290325" y="113475"/>
            <a:ext cx="2218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10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850" y="652275"/>
            <a:ext cx="6243890" cy="418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3"/>
          <p:cNvSpPr txBox="1"/>
          <p:nvPr/>
        </p:nvSpPr>
        <p:spPr>
          <a:xfrm>
            <a:off x="1282250" y="1393825"/>
            <a:ext cx="1173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10:-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run java -jar command we again run ssh -i doc.pem ubuntu@instance ip command tp run instance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"/>
          <p:cNvSpPr txBox="1"/>
          <p:nvPr/>
        </p:nvSpPr>
        <p:spPr>
          <a:xfrm>
            <a:off x="3038200" y="176500"/>
            <a:ext cx="287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11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5" name="Google Shape;3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425" y="931050"/>
            <a:ext cx="6303625" cy="35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4"/>
          <p:cNvSpPr txBox="1"/>
          <p:nvPr/>
        </p:nvSpPr>
        <p:spPr>
          <a:xfrm>
            <a:off x="1008775" y="1246575"/>
            <a:ext cx="1325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11:-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that we copy ip address of instance and paste into url instance_ip:8080 the jenkins login window open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"/>
          <p:cNvSpPr txBox="1"/>
          <p:nvPr/>
        </p:nvSpPr>
        <p:spPr>
          <a:xfrm>
            <a:off x="3890825" y="0"/>
            <a:ext cx="2282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12</a:t>
            </a:r>
            <a:endParaRPr b="1" sz="27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275" y="658025"/>
            <a:ext cx="7481547" cy="4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/>
        </p:nvSpPr>
        <p:spPr>
          <a:xfrm>
            <a:off x="3301800" y="68525"/>
            <a:ext cx="311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13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850" y="1078275"/>
            <a:ext cx="6814000" cy="38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/>
        </p:nvSpPr>
        <p:spPr>
          <a:xfrm>
            <a:off x="451300" y="1520050"/>
            <a:ext cx="1272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13:-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 login in jenkins we see instance configration in which we see jenkins localhost:8080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7"/>
          <p:cNvSpPr txBox="1"/>
          <p:nvPr/>
        </p:nvSpPr>
        <p:spPr>
          <a:xfrm>
            <a:off x="3522675" y="0"/>
            <a:ext cx="2503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14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-12790" r="12790" t="0"/>
          <a:stretch/>
        </p:blipFill>
        <p:spPr>
          <a:xfrm>
            <a:off x="831225" y="752700"/>
            <a:ext cx="7481547" cy="4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4825" y="878925"/>
            <a:ext cx="7382424" cy="412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8"/>
          <p:cNvSpPr txBox="1"/>
          <p:nvPr/>
        </p:nvSpPr>
        <p:spPr>
          <a:xfrm>
            <a:off x="3166675" y="3384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1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535850" y="633025"/>
            <a:ext cx="987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14:-</a:t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 this window we click manage jenkins  and then we manage plugins</a:t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After that we manage credentials in next slide </a:t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/>
        </p:nvSpPr>
        <p:spPr>
          <a:xfrm>
            <a:off x="3722525" y="89550"/>
            <a:ext cx="3050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16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624" y="876600"/>
            <a:ext cx="6848852" cy="38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9"/>
          <p:cNvSpPr txBox="1"/>
          <p:nvPr/>
        </p:nvSpPr>
        <p:spPr>
          <a:xfrm>
            <a:off x="829975" y="962575"/>
            <a:ext cx="1072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15:-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 start jenkins we manage plugin and we install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Cloudbee  docker build and publish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And click on install without restart.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 txBox="1"/>
          <p:nvPr/>
        </p:nvSpPr>
        <p:spPr>
          <a:xfrm>
            <a:off x="3838225" y="152675"/>
            <a:ext cx="2198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17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7" name="Google Shape;3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100" y="873825"/>
            <a:ext cx="7212047" cy="408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/>
        </p:nvSpPr>
        <p:spPr>
          <a:xfrm>
            <a:off x="3375425" y="152675"/>
            <a:ext cx="189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18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3" name="Google Shape;4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0475" y="1065325"/>
            <a:ext cx="6660699" cy="3773376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 txBox="1"/>
          <p:nvPr/>
        </p:nvSpPr>
        <p:spPr>
          <a:xfrm>
            <a:off x="1061375" y="1141400"/>
            <a:ext cx="957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17:-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install plugin then we manage credentials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3001200" y="187150"/>
            <a:ext cx="314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3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</a:t>
            </a:r>
            <a:r>
              <a:rPr b="1" i="0" lang="en" sz="3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1</a:t>
            </a:r>
            <a:endParaRPr b="1" i="0" sz="3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75" y="977600"/>
            <a:ext cx="7001021" cy="391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/>
          <p:nvPr/>
        </p:nvSpPr>
        <p:spPr>
          <a:xfrm>
            <a:off x="138675" y="756400"/>
            <a:ext cx="12987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1:- first we login in AWS account and open aws console then start or launch virtual machine</a:t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/>
        </p:nvSpPr>
        <p:spPr>
          <a:xfrm>
            <a:off x="4521925" y="79025"/>
            <a:ext cx="1619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19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0" name="Google Shape;4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25" y="821200"/>
            <a:ext cx="7342053" cy="415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/>
        </p:nvSpPr>
        <p:spPr>
          <a:xfrm>
            <a:off x="3207125" y="152675"/>
            <a:ext cx="256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21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6" name="Google Shape;4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725" y="1142800"/>
            <a:ext cx="6523951" cy="3695901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3"/>
          <p:cNvSpPr txBox="1"/>
          <p:nvPr/>
        </p:nvSpPr>
        <p:spPr>
          <a:xfrm>
            <a:off x="1261125" y="1351750"/>
            <a:ext cx="1146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19:-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When we mange global credentials  in which we provide our docker hub username as well as password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/>
          <p:nvPr/>
        </p:nvSpPr>
        <p:spPr>
          <a:xfrm>
            <a:off x="3070400" y="184225"/>
            <a:ext cx="2976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22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3" name="Google Shape;4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4650" y="1076124"/>
            <a:ext cx="5737224" cy="384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4"/>
          <p:cNvSpPr txBox="1"/>
          <p:nvPr/>
        </p:nvSpPr>
        <p:spPr>
          <a:xfrm>
            <a:off x="1124475" y="1530575"/>
            <a:ext cx="1567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22:-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this we download docker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 our virtual machne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/>
          <p:nvPr/>
        </p:nvSpPr>
        <p:spPr>
          <a:xfrm>
            <a:off x="3217650" y="-47175"/>
            <a:ext cx="2387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23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0" name="Google Shape;4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1200" y="898875"/>
            <a:ext cx="6103400" cy="40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5"/>
          <p:cNvSpPr txBox="1"/>
          <p:nvPr/>
        </p:nvSpPr>
        <p:spPr>
          <a:xfrm>
            <a:off x="1177075" y="1414875"/>
            <a:ext cx="1504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23:-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 download we verfiy the docker that it is proper download or not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/>
        </p:nvSpPr>
        <p:spPr>
          <a:xfrm>
            <a:off x="3270250" y="0"/>
            <a:ext cx="2229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24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7" name="Google Shape;4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500" y="600300"/>
            <a:ext cx="6321409" cy="4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676" y="1071575"/>
            <a:ext cx="6674999" cy="3730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7"/>
          <p:cNvSpPr txBox="1"/>
          <p:nvPr/>
        </p:nvSpPr>
        <p:spPr>
          <a:xfrm>
            <a:off x="3078825" y="315175"/>
            <a:ext cx="2823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25</a:t>
            </a: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453850" y="1096775"/>
            <a:ext cx="1248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Step 23:-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go to our browser and type </a:t>
            </a:r>
            <a:r>
              <a:rPr b="1" lang="en" sz="1700">
                <a:latin typeface="Nunito"/>
                <a:ea typeface="Nunito"/>
                <a:cs typeface="Nunito"/>
                <a:sym typeface="Nunito"/>
              </a:rPr>
              <a:t>localhost</a:t>
            </a:r>
            <a:r>
              <a:rPr b="1" i="0" lang="en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8080 port  number which we create earlier and login it  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750" y="1036350"/>
            <a:ext cx="7018699" cy="39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8"/>
          <p:cNvSpPr txBox="1"/>
          <p:nvPr/>
        </p:nvSpPr>
        <p:spPr>
          <a:xfrm>
            <a:off x="2958900" y="177325"/>
            <a:ext cx="618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26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51" name="Google Shape;451;p38"/>
          <p:cNvSpPr txBox="1"/>
          <p:nvPr/>
        </p:nvSpPr>
        <p:spPr>
          <a:xfrm>
            <a:off x="546600" y="1058125"/>
            <a:ext cx="97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</a:t>
            </a:r>
            <a:r>
              <a:rPr b="1" lang="en" sz="1500">
                <a:latin typeface="Nunito"/>
                <a:ea typeface="Nunito"/>
                <a:cs typeface="Nunito"/>
                <a:sym typeface="Nunito"/>
              </a:rPr>
              <a:t>26</a:t>
            </a:r>
            <a:r>
              <a:rPr b="1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:-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After login jenkins account then go to jenkins dashboard  and select new item and freestyle mode 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/>
        </p:nvSpPr>
        <p:spPr>
          <a:xfrm>
            <a:off x="3238450" y="121100"/>
            <a:ext cx="3102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27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7" name="Google Shape;45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350" y="936125"/>
            <a:ext cx="6600750" cy="3739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39"/>
          <p:cNvSpPr txBox="1"/>
          <p:nvPr/>
        </p:nvSpPr>
        <p:spPr>
          <a:xfrm>
            <a:off x="829975" y="1036200"/>
            <a:ext cx="1388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27:-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login in jenkins then we create new items name called docker_assignment in freestyle project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/>
          <p:nvPr/>
        </p:nvSpPr>
        <p:spPr>
          <a:xfrm>
            <a:off x="3612100" y="134375"/>
            <a:ext cx="2201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28</a:t>
            </a:r>
            <a:endParaRPr b="1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4" name="Google Shape;4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25" y="673175"/>
            <a:ext cx="7723524" cy="43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3" y="760975"/>
            <a:ext cx="7148374" cy="40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1"/>
          <p:cNvSpPr txBox="1"/>
          <p:nvPr/>
        </p:nvSpPr>
        <p:spPr>
          <a:xfrm>
            <a:off x="3424400" y="123650"/>
            <a:ext cx="2491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/>
        </p:nvSpPr>
        <p:spPr>
          <a:xfrm>
            <a:off x="3070630" y="189100"/>
            <a:ext cx="262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STEP 2</a:t>
            </a:r>
            <a:endParaRPr b="1" i="0" sz="2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4025" y="880400"/>
            <a:ext cx="6651975" cy="40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/>
        </p:nvSpPr>
        <p:spPr>
          <a:xfrm>
            <a:off x="529475" y="804700"/>
            <a:ext cx="12102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2:-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Choose an Amazon Machine Image ,like in this we select ubuntu server 20 LTS.for linux ubuntu system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3320100" y="166600"/>
            <a:ext cx="3275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29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7" name="Google Shape;4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675" y="705400"/>
            <a:ext cx="7565037" cy="428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 txBox="1"/>
          <p:nvPr/>
        </p:nvSpPr>
        <p:spPr>
          <a:xfrm>
            <a:off x="3144025" y="320950"/>
            <a:ext cx="2440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30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3" name="Google Shape;48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75" y="1063150"/>
            <a:ext cx="6915013" cy="391745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3"/>
          <p:cNvSpPr txBox="1"/>
          <p:nvPr/>
        </p:nvSpPr>
        <p:spPr>
          <a:xfrm>
            <a:off x="935150" y="1267625"/>
            <a:ext cx="1020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30:-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 this step we bulid triggers in which we choose poll scm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And in schedule we write * * * * * then save it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/>
          <p:nvPr/>
        </p:nvSpPr>
        <p:spPr>
          <a:xfrm>
            <a:off x="3428025" y="89550"/>
            <a:ext cx="1956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31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0" name="Google Shape;4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575" y="1163275"/>
            <a:ext cx="6403975" cy="362795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4"/>
          <p:cNvSpPr txBox="1"/>
          <p:nvPr/>
        </p:nvSpPr>
        <p:spPr>
          <a:xfrm>
            <a:off x="1292775" y="1467475"/>
            <a:ext cx="119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31:-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 this step we create webhooks in the github settings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And paste docker project url in this webhooks 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/>
        </p:nvSpPr>
        <p:spPr>
          <a:xfrm>
            <a:off x="3217650" y="0"/>
            <a:ext cx="1967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32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97" name="Google Shape;4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425" y="721150"/>
            <a:ext cx="7481547" cy="42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"/>
          <p:cNvSpPr txBox="1"/>
          <p:nvPr/>
        </p:nvSpPr>
        <p:spPr>
          <a:xfrm>
            <a:off x="3333350" y="236800"/>
            <a:ext cx="2093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33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03" name="Google Shape;50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700" y="1232800"/>
            <a:ext cx="6522698" cy="369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6"/>
          <p:cNvSpPr txBox="1"/>
          <p:nvPr/>
        </p:nvSpPr>
        <p:spPr>
          <a:xfrm>
            <a:off x="882550" y="1393825"/>
            <a:ext cx="1398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33:-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 this step we build now then we go build history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that we console output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7"/>
          <p:cNvSpPr txBox="1"/>
          <p:nvPr/>
        </p:nvSpPr>
        <p:spPr>
          <a:xfrm>
            <a:off x="3396450" y="100075"/>
            <a:ext cx="2124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34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550" y="821225"/>
            <a:ext cx="7304896" cy="413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8"/>
          <p:cNvSpPr txBox="1"/>
          <p:nvPr/>
        </p:nvSpPr>
        <p:spPr>
          <a:xfrm>
            <a:off x="3338475" y="338400"/>
            <a:ext cx="2287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35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17" name="Google Shape;51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538" y="922450"/>
            <a:ext cx="6992767" cy="396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49"/>
          <p:cNvSpPr txBox="1"/>
          <p:nvPr/>
        </p:nvSpPr>
        <p:spPr>
          <a:xfrm>
            <a:off x="304800" y="304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9"/>
          <p:cNvSpPr txBox="1"/>
          <p:nvPr/>
        </p:nvSpPr>
        <p:spPr>
          <a:xfrm>
            <a:off x="3070025" y="166200"/>
            <a:ext cx="215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</a:t>
            </a:r>
            <a:r>
              <a:rPr b="1" lang="en" sz="2300">
                <a:latin typeface="Nunito"/>
                <a:ea typeface="Nunito"/>
                <a:cs typeface="Nunito"/>
                <a:sym typeface="Nunito"/>
              </a:rPr>
              <a:t>36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25" name="Google Shape;5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476" y="1141400"/>
            <a:ext cx="6405525" cy="36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9"/>
          <p:cNvSpPr txBox="1"/>
          <p:nvPr/>
        </p:nvSpPr>
        <p:spPr>
          <a:xfrm>
            <a:off x="851000" y="1351750"/>
            <a:ext cx="1451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36:-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 this step we create edit inbound rule and we add a new custom TCP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 the range 3000-3001 and save it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0"/>
          <p:cNvSpPr txBox="1"/>
          <p:nvPr/>
        </p:nvSpPr>
        <p:spPr>
          <a:xfrm>
            <a:off x="3186100" y="194725"/>
            <a:ext cx="2019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37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2" name="Google Shape;53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500" y="1154575"/>
            <a:ext cx="6586477" cy="3731326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0"/>
          <p:cNvSpPr txBox="1"/>
          <p:nvPr/>
        </p:nvSpPr>
        <p:spPr>
          <a:xfrm>
            <a:off x="966700" y="1309675"/>
            <a:ext cx="1283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37:-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 this step we see that we create a inbound rule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And verified it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/>
          <p:nvPr/>
        </p:nvSpPr>
        <p:spPr>
          <a:xfrm>
            <a:off x="3617350" y="0"/>
            <a:ext cx="23034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Nunito"/>
                <a:ea typeface="Nunito"/>
                <a:cs typeface="Nunito"/>
                <a:sym typeface="Nunito"/>
              </a:rPr>
              <a:t>STEP 38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39" name="Google Shape;5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551" y="1001738"/>
            <a:ext cx="6741699" cy="3506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51"/>
          <p:cNvSpPr txBox="1"/>
          <p:nvPr/>
        </p:nvSpPr>
        <p:spPr>
          <a:xfrm>
            <a:off x="768550" y="1240225"/>
            <a:ext cx="1356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38:-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In this step we copy instance IP-address  and paste into browser url with 3001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And we get hello node ... like output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/>
        </p:nvSpPr>
        <p:spPr>
          <a:xfrm>
            <a:off x="2723025" y="289950"/>
            <a:ext cx="252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STEP 3</a:t>
            </a:r>
            <a:endParaRPr b="1" i="0" sz="2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289950" y="693375"/>
            <a:ext cx="11598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3:-choose an Instance type in aws console ,like we select t2 micro then click on review and launch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9" name="Google Shape;2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8175" y="844049"/>
            <a:ext cx="7075901" cy="39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525" y="1008100"/>
            <a:ext cx="7078175" cy="35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/>
        </p:nvSpPr>
        <p:spPr>
          <a:xfrm>
            <a:off x="2735625" y="365600"/>
            <a:ext cx="318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 STEP 4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325" y="1185025"/>
            <a:ext cx="6900550" cy="3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/>
        </p:nvSpPr>
        <p:spPr>
          <a:xfrm>
            <a:off x="378200" y="1311100"/>
            <a:ext cx="10212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4:-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After step 3 we select an key pair or we create new key pair and download it after that we again launch it </a:t>
            </a:r>
            <a:endParaRPr b="1" i="0" sz="15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/>
        </p:nvSpPr>
        <p:spPr>
          <a:xfrm>
            <a:off x="2760850" y="264750"/>
            <a:ext cx="2798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</a:t>
            </a:r>
            <a:r>
              <a:rPr b="1" i="0" lang="en" sz="21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5</a:t>
            </a:r>
            <a:endParaRPr b="1" i="0" sz="21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2675" y="967550"/>
            <a:ext cx="6883651" cy="3847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8"/>
          <p:cNvSpPr txBox="1"/>
          <p:nvPr/>
        </p:nvSpPr>
        <p:spPr>
          <a:xfrm>
            <a:off x="390800" y="1474975"/>
            <a:ext cx="895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6: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launch it and we see launch status  like that</a:t>
            </a:r>
            <a:endParaRPr b="1" i="0" sz="17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/>
        </p:nvSpPr>
        <p:spPr>
          <a:xfrm>
            <a:off x="3191550" y="151300"/>
            <a:ext cx="276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6</a:t>
            </a:r>
            <a:endParaRPr b="1" i="0" sz="2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100" y="849750"/>
            <a:ext cx="7137547" cy="39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9"/>
          <p:cNvSpPr txBox="1"/>
          <p:nvPr/>
        </p:nvSpPr>
        <p:spPr>
          <a:xfrm>
            <a:off x="479050" y="736300"/>
            <a:ext cx="9834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6:-</a:t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After launch we select our instance and click security </a:t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add local host port 8080 like </a:t>
            </a:r>
            <a:endParaRPr b="1" i="0" sz="16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/>
        </p:nvSpPr>
        <p:spPr>
          <a:xfrm>
            <a:off x="3315530" y="100850"/>
            <a:ext cx="22944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7</a:t>
            </a:r>
            <a:endParaRPr b="1" i="0" sz="23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300" y="792050"/>
            <a:ext cx="6262720" cy="4199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0"/>
          <p:cNvSpPr txBox="1"/>
          <p:nvPr/>
        </p:nvSpPr>
        <p:spPr>
          <a:xfrm>
            <a:off x="724775" y="1036200"/>
            <a:ext cx="1188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7:-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creating 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intense</a:t>
            </a:r>
            <a:r>
              <a:rPr b="1" lang="en">
                <a:latin typeface="Nunito"/>
                <a:ea typeface="Nunito"/>
                <a:cs typeface="Nunito"/>
                <a:sym typeface="Nunito"/>
              </a:rPr>
              <a:t>  we open terminal and type and run following commands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/>
        </p:nvSpPr>
        <p:spPr>
          <a:xfrm>
            <a:off x="3315550" y="239525"/>
            <a:ext cx="1197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STEP 8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525" y="725488"/>
            <a:ext cx="6055892" cy="40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1"/>
          <p:cNvSpPr txBox="1"/>
          <p:nvPr/>
        </p:nvSpPr>
        <p:spPr>
          <a:xfrm>
            <a:off x="619600" y="1046725"/>
            <a:ext cx="1419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Step  8: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After download default-jre file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We run download  command for jenkins  </a:t>
            </a:r>
            <a:endParaRPr b="1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Nunito"/>
                <a:ea typeface="Nunito"/>
                <a:cs typeface="Nunito"/>
                <a:sym typeface="Nunito"/>
              </a:rPr>
              <a:t>And reboot instance and refresh page.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