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>
      <p:cViewPr varScale="1">
        <p:scale>
          <a:sx n="115" d="100"/>
          <a:sy n="115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8D29-2D2C-9688-FF47-2DF9D948A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67839-B1AE-F250-D88A-EC8EF1811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28E0A-B1FF-0D46-A2CA-30BB8581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8C2D-4785-D04E-B999-721DAB33379E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C7FFB-CC32-C821-49EA-CFF65736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1F327-B715-D1D9-41B6-C33EDBAF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9D8A-6DB1-0746-A68B-BD44AD740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9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2C6C-86E3-D5C4-FCB1-B33F82601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CD1BF-2CE7-5718-5464-7CDDBA107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78EFA-7A6C-F588-84CE-655DA052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6FFA-8F20-6F45-A8A1-E68F9DB043F4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10DD6-7F5E-7F01-A570-C5F7B8761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47955-09B1-0BF8-5539-A9302074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9D8A-6DB1-0746-A68B-BD44AD740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F177EA-8E8E-3FBA-D42D-B5244AA48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FB4C1-3465-C1C8-EBED-375D1A725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CC215-8D66-96E1-ACCB-7BFC1DAED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6FFA-8F20-6F45-A8A1-E68F9DB043F4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AA092-CF85-8C27-44EA-355FEEF3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1E0B9-7E18-7210-B200-79C96EB4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9D8A-6DB1-0746-A68B-BD44AD740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1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F695-6592-7F4E-D963-B4D6CF82E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B469D-7A97-3E0E-693E-837C51A60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2EEE3-7719-1E31-E4F0-4B092CAF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8C2D-4785-D04E-B999-721DAB33379E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DF097-DB64-5658-CCCD-03E913CC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3CF7F-34FB-32CB-92A8-21A64CAC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9D8A-6DB1-0746-A68B-BD44AD740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2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4F3DF-CE54-E9AF-2895-7CB60CA8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7AE05-849C-E750-1047-F1999CDE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A2958-AB29-44FB-3FE5-2639A67F9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8C2D-4785-D04E-B999-721DAB33379E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46204-FD14-95C4-F4D7-5526008D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3C9FF-DF87-4593-D027-0795BDFD4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9D8A-6DB1-0746-A68B-BD44AD740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6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87868-8762-39DD-04EE-83642888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F3D99-FE86-6597-A31A-972B93669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F17B7-DD4F-80B0-6D1D-E7E0037E3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0F10C-4198-12A8-F63F-35ECAF3A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6FFA-8F20-6F45-A8A1-E68F9DB043F4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FE3F0-F0E1-D8C9-EE21-D1C31F40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32D4A-39EE-AC40-09C8-31CF02C5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9D8A-6DB1-0746-A68B-BD44AD740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4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BB31-557F-04CD-0693-A91BB9E42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C68C0-CEA2-60B6-831E-464029F9B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CEE7B-1519-248B-6B07-27D3F861E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2CE4BD-78B8-22FD-DD56-DF8EE9EC9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4CE49-1D40-B332-BA30-CFE2B973B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BC9F-C6A6-03AD-07D4-B43C7192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6FFA-8F20-6F45-A8A1-E68F9DB043F4}" type="datetimeFigureOut">
              <a:rPr lang="en-US" smtClean="0"/>
              <a:t>7/17/23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207F60-63C8-D58F-19CF-F1461895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551F7-9422-DFFC-B7E7-F11F4D8E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9D8A-6DB1-0746-A68B-BD44AD740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6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A01F-5A34-5EE6-D645-0E876FCD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DD3922-DC58-F256-8AF1-5998F2E0D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6FFA-8F20-6F45-A8A1-E68F9DB043F4}" type="datetimeFigureOut">
              <a:rPr lang="en-US" smtClean="0"/>
              <a:t>7/17/23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355C0-DBF5-FEEA-409C-5EFE974E9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6F5A1-D435-7C1B-F3AC-FED3AE38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9D8A-6DB1-0746-A68B-BD44AD740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7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F65294-D288-38F4-2208-29ABF8CB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6FFA-8F20-6F45-A8A1-E68F9DB043F4}" type="datetimeFigureOut">
              <a:rPr lang="en-US" smtClean="0"/>
              <a:t>7/17/23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A7AC03-023B-1D9F-EBAC-258808C5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BEE36-F43C-7A01-C8C6-2737C1E55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9D8A-6DB1-0746-A68B-BD44AD740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04A33-3EF6-1AD8-408B-00BA0BD0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68585-935B-B14D-4DC0-9969980D9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81A33-8825-4CFB-E0AF-7EFB00E85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7A7FF-7C13-4302-0CED-82A68BB1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6FFA-8F20-6F45-A8A1-E68F9DB043F4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82DC9-34C3-C776-0406-34FF3581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34588-5076-CBCD-82D3-ABBB2D383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9D8A-6DB1-0746-A68B-BD44AD740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8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C4DF-E80D-9877-CCEC-6D912EBD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2485B-7645-59F4-4503-C1F46B92A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9A7AB-DAFC-0E38-0B73-7A677F5B7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C491C-2EE8-FC6E-61BC-9D6D11ED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6FFA-8F20-6F45-A8A1-E68F9DB043F4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18D17-21A9-A3A2-F6FE-A16D1AA7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64E4C-28BB-3A3D-C167-D109A400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9D8A-6DB1-0746-A68B-BD44AD740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9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414267-0222-DC92-6BEE-4395922A7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17920-E7BB-0A5D-D468-22C450F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52CC4-3370-19A2-DAA1-9273610268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B6FFA-8F20-6F45-A8A1-E68F9DB043F4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81A94-5EEA-6324-A96B-661FE31E3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7922-0A2A-96C4-4648-73E7488AB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09D8A-6DB1-0746-A68B-BD44AD740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3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ransition>
    <p:fade thruBlk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D0BAC-0940-C92A-6C6A-5CB2FBA7E7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Web Mapping with Leaflet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5178A-D5AA-6D5B-A2BE-CBB9AB9198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9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6C61D-6B11-BEBA-5449-6C9E29D01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8555C-7309-177C-4AE4-B77F4F956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effectLst/>
                <a:latin typeface="Söhne"/>
              </a:rPr>
              <a:t>Introduction to Leaflet</a:t>
            </a: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effectLst/>
                <a:latin typeface="Söhne"/>
              </a:rPr>
              <a:t>Key features of Leaflet</a:t>
            </a: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effectLst/>
                <a:latin typeface="Söhne"/>
              </a:rPr>
              <a:t>Getting started with Leaflet</a:t>
            </a: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effectLst/>
                <a:latin typeface="Söhne"/>
              </a:rPr>
              <a:t>Enhancing the web map</a:t>
            </a:r>
          </a:p>
          <a:p>
            <a:pPr algn="l">
              <a:buFont typeface="+mj-lt"/>
              <a:buAutoNum type="arabicPeriod"/>
            </a:pPr>
            <a:r>
              <a:rPr lang="en-IN" dirty="0" err="1">
                <a:latin typeface="Söhne"/>
              </a:rPr>
              <a:t>Leafletjs</a:t>
            </a:r>
            <a:r>
              <a:rPr lang="en-IN" dirty="0">
                <a:latin typeface="Söhne"/>
              </a:rPr>
              <a:t> plugins</a:t>
            </a:r>
            <a:endParaRPr lang="en-IN" b="0" i="0" u="none" strike="noStrike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effectLst/>
                <a:latin typeface="Söhne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2636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9AD-4287-5FED-8D80-D478D606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Leaflet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10AB2-0AAD-2ADB-E05E-44351634F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Leaflet is an open-source JavaScript library for creating interactive web maps.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It provides a lightweight and flexible framework for displaying map data on websites and mobile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Leaflet is widely used due to its simplicity, versatility, and extensive plugin ecosystem.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It supports various map providers, such as OpenStreetMap, </a:t>
            </a:r>
            <a:r>
              <a:rPr lang="en-IN" b="0" i="0" u="none" strike="noStrike" dirty="0" err="1">
                <a:effectLst/>
                <a:latin typeface="Söhne"/>
              </a:rPr>
              <a:t>Mapbox</a:t>
            </a:r>
            <a:r>
              <a:rPr lang="en-IN" b="0" i="0" u="none" strike="noStrike" dirty="0">
                <a:effectLst/>
                <a:latin typeface="Söhne"/>
              </a:rPr>
              <a:t>, and Google Maps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16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4091-E21C-D7CE-3A5E-9A867E16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leaflet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D530-D8BD-8761-40EE-F21D82172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u="none" strike="noStrike" dirty="0">
                <a:effectLst/>
                <a:latin typeface="Söhne"/>
              </a:rPr>
              <a:t>Lightweight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u="none" strike="noStrike" dirty="0">
                <a:effectLst/>
                <a:latin typeface="Söhne"/>
              </a:rPr>
              <a:t>Cross-platform compatibility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u="none" strike="noStrike" dirty="0">
                <a:effectLst/>
                <a:latin typeface="Söhne"/>
              </a:rPr>
              <a:t>Customizability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u="none" strike="noStrike" dirty="0">
                <a:effectLst/>
                <a:latin typeface="Söhne"/>
              </a:rPr>
              <a:t>Interactivity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u="none" strike="noStrike" dirty="0">
                <a:effectLst/>
                <a:latin typeface="Söhne"/>
              </a:rPr>
              <a:t>Extensibility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426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69B5-652B-E492-5AA5-9F169F84C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</a:rPr>
              <a:t>Getting Started with Leaflet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B2162-D185-50E0-8BB4-0F836455E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effectLst/>
                <a:latin typeface="Söhne"/>
              </a:rPr>
              <a:t>Include the Leaflet library in your HTML page.</a:t>
            </a: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effectLst/>
                <a:latin typeface="Söhne"/>
              </a:rPr>
              <a:t>Create a container element for the map.</a:t>
            </a: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effectLst/>
                <a:latin typeface="Söhne"/>
              </a:rPr>
              <a:t>Set up the map options, such as initial </a:t>
            </a:r>
            <a:r>
              <a:rPr lang="en-IN" b="0" i="0" u="none" strike="noStrike" dirty="0" err="1">
                <a:effectLst/>
                <a:latin typeface="Söhne"/>
              </a:rPr>
              <a:t>center</a:t>
            </a:r>
            <a:r>
              <a:rPr lang="en-IN" b="0" i="0" u="none" strike="noStrike" dirty="0">
                <a:effectLst/>
                <a:latin typeface="Söhne"/>
              </a:rPr>
              <a:t> coordinates and zoom level.</a:t>
            </a: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effectLst/>
                <a:latin typeface="Söhne"/>
              </a:rPr>
              <a:t>Initialize the map using the container element and options.</a:t>
            </a: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effectLst/>
                <a:latin typeface="Söhne"/>
              </a:rPr>
              <a:t>Add layers, markers, and other map components as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4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CC85-952E-AFD6-B849-6E6C1B3E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Enhancing your leaflet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D2E82-CE56-CAEE-D821-CB3DAF9E9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effectLst/>
                <a:latin typeface="Söhne"/>
              </a:rPr>
              <a:t>Customize the map appearance, such as tile layers and controls.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Söhne"/>
              </a:rPr>
              <a:t>Leaflet allows you to add various layers and markers to enhance your web map.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Söhne"/>
              </a:rPr>
              <a:t>Layers: You can overlay additional data, such as </a:t>
            </a:r>
            <a:r>
              <a:rPr lang="en-IN" dirty="0" err="1">
                <a:latin typeface="Söhne"/>
              </a:rPr>
              <a:t>GeoJSON</a:t>
            </a:r>
            <a:r>
              <a:rPr lang="en-IN" dirty="0">
                <a:latin typeface="Söhne"/>
              </a:rPr>
              <a:t>, WMS, or tile layers, on top of the base map.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Söhne"/>
              </a:rPr>
              <a:t>Markers: You can add markers to indicate specific points of interest or locations on the map.</a:t>
            </a:r>
          </a:p>
          <a:p>
            <a:pPr algn="l">
              <a:buFont typeface="+mj-lt"/>
              <a:buAutoNum type="arabicPeriod"/>
            </a:pPr>
            <a:endParaRPr lang="en-IN" b="0" i="0" u="none" strike="noStrike" dirty="0"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309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C03B-7F35-B202-0DE6-08F62DF2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Leaflet 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993F0-E301-8F6E-35D5-E9C6843E1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Leaflet has a vibrant ecosystem of plugins that extend its core functionality.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These plugins provide additional features and tools to enhance your web mapping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Some popular Leaflet plugins include: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 err="1">
                <a:effectLst/>
                <a:latin typeface="Söhne"/>
              </a:rPr>
              <a:t>Leaflet.markercluster</a:t>
            </a:r>
            <a:r>
              <a:rPr lang="en-IN" b="0" i="0" u="none" strike="noStrike" dirty="0">
                <a:effectLst/>
                <a:latin typeface="Söhne"/>
              </a:rPr>
              <a:t>: Cluster markers to improve performance and readability.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 err="1">
                <a:effectLst/>
                <a:latin typeface="Söhne"/>
              </a:rPr>
              <a:t>Leaflet.draw</a:t>
            </a:r>
            <a:r>
              <a:rPr lang="en-IN" b="0" i="0" u="none" strike="noStrike" dirty="0">
                <a:effectLst/>
                <a:latin typeface="Söhne"/>
              </a:rPr>
              <a:t>: Enable drawing and editing of shapes on the map.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 err="1">
                <a:effectLst/>
                <a:latin typeface="Söhne"/>
              </a:rPr>
              <a:t>Leaflet.heat</a:t>
            </a:r>
            <a:r>
              <a:rPr lang="en-IN" b="0" i="0" u="none" strike="noStrike" dirty="0">
                <a:effectLst/>
                <a:latin typeface="Söhne"/>
              </a:rPr>
              <a:t>: Display heatmaps based on the intensity of data points.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 err="1">
                <a:effectLst/>
                <a:latin typeface="Söhne"/>
              </a:rPr>
              <a:t>Leaflet.awesome</a:t>
            </a:r>
            <a:r>
              <a:rPr lang="en-IN" b="0" i="0" u="none" strike="noStrike" dirty="0">
                <a:effectLst/>
                <a:latin typeface="Söhne"/>
              </a:rPr>
              <a:t>-markers: Customize markers with icons and </a:t>
            </a:r>
            <a:r>
              <a:rPr lang="en-IN" b="0" i="0" u="none" strike="noStrike" dirty="0" err="1">
                <a:effectLst/>
                <a:latin typeface="Söhne"/>
              </a:rPr>
              <a:t>colors</a:t>
            </a:r>
            <a:r>
              <a:rPr lang="en-IN" b="0" i="0" u="none" strike="noStrike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 err="1">
                <a:effectLst/>
                <a:latin typeface="Söhne"/>
              </a:rPr>
              <a:t>Leaflet.geojson</a:t>
            </a:r>
            <a:r>
              <a:rPr lang="en-IN" b="0" i="0" u="none" strike="noStrike" dirty="0">
                <a:effectLst/>
                <a:latin typeface="Söhne"/>
              </a:rPr>
              <a:t>: Load and style </a:t>
            </a:r>
            <a:r>
              <a:rPr lang="en-IN" b="0" i="0" u="none" strike="noStrike" dirty="0" err="1">
                <a:effectLst/>
                <a:latin typeface="Söhne"/>
              </a:rPr>
              <a:t>GeoJSON</a:t>
            </a:r>
            <a:r>
              <a:rPr lang="en-IN" b="0" i="0" u="none" strike="noStrike" dirty="0">
                <a:effectLst/>
                <a:latin typeface="Söhne"/>
              </a:rPr>
              <a:t> data on the map.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Leaflet-routing-machine: Add routing capabilities and directions to your map.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These plugins can be easily integrated into your Leaflet project by including their JavaScript and CSS files.</a:t>
            </a:r>
          </a:p>
        </p:txBody>
      </p:sp>
    </p:spTree>
    <p:extLst>
      <p:ext uri="{BB962C8B-B14F-4D97-AF65-F5344CB8AC3E}">
        <p14:creationId xmlns:p14="http://schemas.microsoft.com/office/powerpoint/2010/main" val="1726709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7CB4ED-A6D0-701A-A989-942C7980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CB210-CBD4-DF1C-C2D9-13C86CF630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82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360</Words>
  <Application>Microsoft Macintosh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Office Theme</vt:lpstr>
      <vt:lpstr>Introduction to Web Mapping with Leaflet</vt:lpstr>
      <vt:lpstr>Agenda</vt:lpstr>
      <vt:lpstr>Introduction to Leaflet</vt:lpstr>
      <vt:lpstr>Key features of leaflet</vt:lpstr>
      <vt:lpstr>Getting Started with Leaflet</vt:lpstr>
      <vt:lpstr>Enhancing your leaflet map</vt:lpstr>
      <vt:lpstr>Leaflet plugins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L06 Introduction to Web Mapping with Leaflet</dc:title>
  <dc:creator>Microsoft Office User</dc:creator>
  <cp:lastModifiedBy>Microsoft Office User</cp:lastModifiedBy>
  <cp:revision>4</cp:revision>
  <dcterms:created xsi:type="dcterms:W3CDTF">2023-07-17T17:13:13Z</dcterms:created>
  <dcterms:modified xsi:type="dcterms:W3CDTF">2023-07-17T17:38:37Z</dcterms:modified>
</cp:coreProperties>
</file>