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4CE8C2D-4785-D04E-B999-721DAB33379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4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8C2D-4785-D04E-B999-721DAB33379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2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8C2D-4785-D04E-B999-721DAB33379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5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2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FFA-8F20-6F45-A8A1-E68F9DB043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5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56B6FFA-8F20-6F45-A8A1-E68F9DB043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60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56B6FFA-8F20-6F45-A8A1-E68F9DB043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0BAC-0940-C92A-6C6A-5CB2FBA7E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Web Mapping with Leaflet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5178A-D5AA-6D5B-A2BE-CBB9AB919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9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7CB4ED-A6D0-701A-A989-942C798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CB210-CBD4-DF1C-C2D9-13C86CF63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61D-6B11-BEBA-5449-6C9E29D0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555C-7309-177C-4AE4-B77F4F95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Introduction to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Key features of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Getting started with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Enhancing the web map</a:t>
            </a:r>
          </a:p>
          <a:p>
            <a:pPr algn="l">
              <a:buFont typeface="+mj-lt"/>
              <a:buAutoNum type="arabicPeriod"/>
            </a:pPr>
            <a:r>
              <a:rPr lang="en-IN" dirty="0" err="1">
                <a:latin typeface="Söhne"/>
              </a:rPr>
              <a:t>Leafletjs</a:t>
            </a:r>
            <a:r>
              <a:rPr lang="en-IN" dirty="0">
                <a:latin typeface="Söhne"/>
              </a:rPr>
              <a:t> plugins</a:t>
            </a:r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2636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9AD-4287-5FED-8D80-D478D606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0AB2-0AAD-2ADB-E05E-44351634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Leaflet is an open-source JavaScript library for creating interactive web maps.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It provides a lightweight and flexible framework for displaying map data on websites and mobile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Leaflet is widely used due to its simplicity, versatility, and extensive plugin ecosystem.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It supports various map providers, such as OpenStreetMap, </a:t>
            </a:r>
            <a:r>
              <a:rPr lang="en-IN" b="0" i="0" u="none" strike="noStrike" dirty="0" err="1">
                <a:effectLst/>
                <a:latin typeface="Söhne"/>
              </a:rPr>
              <a:t>Mapbox</a:t>
            </a:r>
            <a:r>
              <a:rPr lang="en-IN" b="0" i="0" u="none" strike="noStrike" dirty="0">
                <a:effectLst/>
                <a:latin typeface="Söhne"/>
              </a:rPr>
              <a:t>, and Google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6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091-E21C-D7CE-3A5E-9A867E16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D530-D8BD-8761-40EE-F21D8217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Lightweight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Cross-platform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Customizability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Interactivity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Extensibility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26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69B5-652B-E492-5AA5-9F169F84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Getting Started with Leaflet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2162-D185-50E0-8BB4-0F836455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Include the Leaflet library in your HTML page.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Create a container element for the map.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Set up the map options, such as initial </a:t>
            </a:r>
            <a:r>
              <a:rPr lang="en-IN" b="0" i="0" u="none" strike="noStrike" dirty="0" err="1">
                <a:effectLst/>
                <a:latin typeface="Söhne"/>
              </a:rPr>
              <a:t>center</a:t>
            </a:r>
            <a:r>
              <a:rPr lang="en-IN" b="0" i="0" u="none" strike="noStrike" dirty="0">
                <a:effectLst/>
                <a:latin typeface="Söhne"/>
              </a:rPr>
              <a:t> coordinates and zoom level.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Initialize the map using the container element and options.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Add layers, markers, and other map components as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4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CC85-952E-AFD6-B849-6E6C1B3E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your 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2E82-CE56-CAEE-D821-CB3DAF9E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Customize the map appearance, such as tile layers and controls.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Söhne"/>
              </a:rPr>
              <a:t>Leaflet allows you to add various layers and markers to enhance your web map.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Söhne"/>
              </a:rPr>
              <a:t>Layers: You can overlay additional data, such as </a:t>
            </a:r>
            <a:r>
              <a:rPr lang="en-IN" dirty="0" err="1">
                <a:latin typeface="Söhne"/>
              </a:rPr>
              <a:t>GeoJSON</a:t>
            </a:r>
            <a:r>
              <a:rPr lang="en-IN" dirty="0">
                <a:latin typeface="Söhne"/>
              </a:rPr>
              <a:t>, WMS, or tile layers, on top of the base map.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Söhne"/>
              </a:rPr>
              <a:t>Markers: You can add markers to indicate specific points of interest or locations on the map.</a:t>
            </a:r>
          </a:p>
          <a:p>
            <a:pPr algn="l">
              <a:buFont typeface="+mj-lt"/>
              <a:buAutoNum type="arabicPeriod"/>
            </a:pPr>
            <a:endParaRPr lang="en-IN" b="0" i="0" u="none" strike="noStrike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0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C03B-7F35-B202-0DE6-08F62DF2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93F0-E301-8F6E-35D5-E9C6843E1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56598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Leaflet has a vibrant ecosystem of plugins that extend its core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These plugins provide additional features and tools to enhance your web mapping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Some popular Leaflet plugins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 err="1">
                <a:effectLst/>
                <a:latin typeface="Söhne"/>
              </a:rPr>
              <a:t>Leaflet.markercluster</a:t>
            </a:r>
            <a:r>
              <a:rPr lang="en-IN" b="0" i="0" u="none" strike="noStrike" dirty="0">
                <a:effectLst/>
                <a:latin typeface="Söhne"/>
              </a:rPr>
              <a:t>: Cluster markers to improve performance and readability.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 err="1">
                <a:effectLst/>
                <a:latin typeface="Söhne"/>
              </a:rPr>
              <a:t>Leaflet.draw</a:t>
            </a:r>
            <a:r>
              <a:rPr lang="en-IN" b="0" i="0" u="none" strike="noStrike" dirty="0">
                <a:effectLst/>
                <a:latin typeface="Söhne"/>
              </a:rPr>
              <a:t>: Enable drawing and editing of shapes on the map.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 err="1">
                <a:effectLst/>
                <a:latin typeface="Söhne"/>
              </a:rPr>
              <a:t>Leaflet.heat</a:t>
            </a:r>
            <a:r>
              <a:rPr lang="en-IN" b="0" i="0" u="none" strike="noStrike" dirty="0">
                <a:effectLst/>
                <a:latin typeface="Söhne"/>
              </a:rPr>
              <a:t>: Display heatmaps based on the intensity of data points.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 err="1">
                <a:effectLst/>
                <a:latin typeface="Söhne"/>
              </a:rPr>
              <a:t>Leaflet.awesome</a:t>
            </a:r>
            <a:r>
              <a:rPr lang="en-IN" b="0" i="0" u="none" strike="noStrike" dirty="0">
                <a:effectLst/>
                <a:latin typeface="Söhne"/>
              </a:rPr>
              <a:t>-markers: Customize markers with icons and </a:t>
            </a:r>
            <a:r>
              <a:rPr lang="en-IN" b="0" i="0" u="none" strike="noStrike" dirty="0" err="1">
                <a:effectLst/>
                <a:latin typeface="Söhne"/>
              </a:rPr>
              <a:t>colors</a:t>
            </a:r>
            <a:r>
              <a:rPr lang="en-IN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 err="1">
                <a:effectLst/>
                <a:latin typeface="Söhne"/>
              </a:rPr>
              <a:t>Leaflet.geojson</a:t>
            </a:r>
            <a:r>
              <a:rPr lang="en-IN" b="0" i="0" u="none" strike="noStrike" dirty="0">
                <a:effectLst/>
                <a:latin typeface="Söhne"/>
              </a:rPr>
              <a:t>: Load and style </a:t>
            </a:r>
            <a:r>
              <a:rPr lang="en-IN" b="0" i="0" u="none" strike="noStrike" dirty="0" err="1">
                <a:effectLst/>
                <a:latin typeface="Söhne"/>
              </a:rPr>
              <a:t>GeoJSON</a:t>
            </a:r>
            <a:r>
              <a:rPr lang="en-IN" b="0" i="0" u="none" strike="noStrike" dirty="0">
                <a:effectLst/>
                <a:latin typeface="Söhne"/>
              </a:rPr>
              <a:t> data on the map.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Leaflet-routing-machine: Add routing capabilities and directions to your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These plugins can be easily integrated into your Leaflet project by including their JavaScript and CSS files.</a:t>
            </a:r>
          </a:p>
        </p:txBody>
      </p:sp>
    </p:spTree>
    <p:extLst>
      <p:ext uri="{BB962C8B-B14F-4D97-AF65-F5344CB8AC3E}">
        <p14:creationId xmlns:p14="http://schemas.microsoft.com/office/powerpoint/2010/main" val="172670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Web Map Setup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176" b="2500"/>
          <a:stretch/>
        </p:blipFill>
        <p:spPr>
          <a:xfrm>
            <a:off x="1524000" y="1690691"/>
            <a:ext cx="2304256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794" y="1598008"/>
            <a:ext cx="26642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26066" y="1548734"/>
            <a:ext cx="10405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htdocs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596" y="1918067"/>
            <a:ext cx="7511405" cy="47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External layer from </a:t>
            </a:r>
            <a:r>
              <a:rPr lang="en-US" dirty="0" err="1" smtClean="0"/>
              <a:t>Bhuvan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3473" y="1988841"/>
            <a:ext cx="9739665" cy="1638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4221088"/>
            <a:ext cx="662779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29</TotalTime>
  <Words>361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Söhne</vt:lpstr>
      <vt:lpstr>Metropolitan</vt:lpstr>
      <vt:lpstr>Introduction to Web Mapping with Leaflet</vt:lpstr>
      <vt:lpstr>Agenda</vt:lpstr>
      <vt:lpstr>Introduction to Leaflet</vt:lpstr>
      <vt:lpstr>Key features of leaflet</vt:lpstr>
      <vt:lpstr>Getting Started with Leaflet</vt:lpstr>
      <vt:lpstr>Enhancing your leaflet map</vt:lpstr>
      <vt:lpstr>Leaflet plugins</vt:lpstr>
      <vt:lpstr>First Web Map Setup</vt:lpstr>
      <vt:lpstr>Adding External layer from Bhuvan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L06 Introduction to Web Mapping with Leaflet</dc:title>
  <dc:creator>Microsoft Office User</dc:creator>
  <cp:lastModifiedBy>Nilay Nishant</cp:lastModifiedBy>
  <cp:revision>5</cp:revision>
  <dcterms:created xsi:type="dcterms:W3CDTF">2023-07-17T17:13:13Z</dcterms:created>
  <dcterms:modified xsi:type="dcterms:W3CDTF">2023-07-18T04:55:23Z</dcterms:modified>
</cp:coreProperties>
</file>