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DATA ANALYTICS PROCESS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RAHUL KUMAR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5003"/>
            <a:ext cx="10058400" cy="103030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ANALYTICS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64406"/>
            <a:ext cx="10058400" cy="418833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PLAN</a:t>
            </a:r>
            <a:r>
              <a:rPr lang="en-US" sz="2000" dirty="0" smtClean="0"/>
              <a:t> – I decided to play cricket.</a:t>
            </a:r>
          </a:p>
          <a:p>
            <a:r>
              <a:rPr lang="en-US" sz="2000" b="1" dirty="0" smtClean="0"/>
              <a:t>PREPARE</a:t>
            </a:r>
            <a:r>
              <a:rPr lang="en-US" sz="2000" dirty="0" smtClean="0"/>
              <a:t> –  1. List of </a:t>
            </a:r>
            <a:r>
              <a:rPr lang="en-US" sz="2000" dirty="0" err="1" smtClean="0"/>
              <a:t>equipments</a:t>
            </a:r>
            <a:r>
              <a:rPr lang="en-US" sz="2000" dirty="0" smtClean="0"/>
              <a:t> or gear required for it.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2.  Weather I need to buy a new one or borrow it from my friend.</a:t>
            </a:r>
          </a:p>
          <a:p>
            <a:r>
              <a:rPr lang="en-US" sz="2000" b="1" dirty="0" smtClean="0"/>
              <a:t>PROCESS</a:t>
            </a:r>
            <a:r>
              <a:rPr lang="en-US" sz="2000" dirty="0" smtClean="0"/>
              <a:t> – 1. Participate in a friendly match.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2. Identify areas of improvement.</a:t>
            </a:r>
          </a:p>
          <a:p>
            <a:r>
              <a:rPr lang="en-US" sz="2000" b="1" dirty="0" smtClean="0"/>
              <a:t>ANALYZE</a:t>
            </a:r>
            <a:r>
              <a:rPr lang="en-US" sz="2000" dirty="0" smtClean="0"/>
              <a:t> – 1. After each match analyze my performance.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2. Based on the analysis take proper steps to improve.</a:t>
            </a:r>
          </a:p>
          <a:p>
            <a:r>
              <a:rPr lang="en-US" sz="2000" b="1" dirty="0" smtClean="0"/>
              <a:t>SHARE </a:t>
            </a:r>
            <a:r>
              <a:rPr lang="en-US" sz="2000" dirty="0" smtClean="0"/>
              <a:t>–  Share my analysis to a coach and ask some input from them.</a:t>
            </a:r>
          </a:p>
          <a:p>
            <a:r>
              <a:rPr lang="en-US" sz="2000" b="1" dirty="0" smtClean="0"/>
              <a:t>ACT</a:t>
            </a:r>
            <a:r>
              <a:rPr lang="en-US" sz="2000" dirty="0" smtClean="0"/>
              <a:t> – According to coach’s instruction I can improve my cricketing skills.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DATA ANALYTICS PROCESS</vt:lpstr>
      <vt:lpstr>DATA ANALYTICS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2024-08-05T11:52:43Z</dcterms:created>
  <dcterms:modified xsi:type="dcterms:W3CDTF">2024-08-05T12:13:38Z</dcterms:modified>
</cp:coreProperties>
</file>