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8"/>
            <a:ext cx="10314346" cy="415665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Hiring </a:t>
            </a:r>
            <a:r>
              <a:rPr lang="en-IN" b="1" dirty="0"/>
              <a:t>Process </a:t>
            </a:r>
            <a:r>
              <a:rPr lang="en-IN" b="1" dirty="0" smtClean="0"/>
              <a:t>Analytics</a:t>
            </a:r>
            <a:br>
              <a:rPr lang="en-IN" b="1" dirty="0" smtClean="0"/>
            </a:br>
            <a:r>
              <a:rPr lang="en-IN" b="1" dirty="0" smtClean="0"/>
              <a:t>Project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34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110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 smtClean="0"/>
              <a:t>Hiring Analysis</a:t>
            </a:r>
            <a:endParaRPr lang="en-IN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5" y="1107583"/>
            <a:ext cx="11658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"/>
            <a:ext cx="8534400" cy="73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Salary Analysis</a:t>
            </a:r>
            <a:endParaRPr lang="en-IN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734097"/>
            <a:ext cx="1023615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"/>
            <a:ext cx="8534400" cy="824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Salary Distribution</a:t>
            </a:r>
            <a:endParaRPr lang="en-IN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" y="922918"/>
            <a:ext cx="11974803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4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8534400" cy="785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Departmental Analysis</a:t>
            </a:r>
            <a:endParaRPr lang="en-IN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685666"/>
            <a:ext cx="117252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1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"/>
            <a:ext cx="8534400" cy="682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Position Tier Analysis</a:t>
            </a:r>
            <a:endParaRPr lang="en-IN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7" y="682581"/>
            <a:ext cx="11563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90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11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        Hiring Process Analytics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 Project</dc:title>
  <dc:creator>hp</dc:creator>
  <cp:lastModifiedBy>hp</cp:lastModifiedBy>
  <cp:revision>2</cp:revision>
  <dcterms:created xsi:type="dcterms:W3CDTF">2024-09-19T12:51:03Z</dcterms:created>
  <dcterms:modified xsi:type="dcterms:W3CDTF">2024-09-19T13:02:56Z</dcterms:modified>
</cp:coreProperties>
</file>