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IMDB MOVIE ANALYSIS</a:t>
            </a:r>
            <a:br>
              <a:rPr lang="en-US" dirty="0" smtClean="0"/>
            </a:br>
            <a:r>
              <a:rPr lang="en-US" dirty="0" smtClean="0"/>
              <a:t>PROJECT - 5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97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10765106" cy="1085383"/>
          </a:xfrm>
        </p:spPr>
        <p:txBody>
          <a:bodyPr/>
          <a:lstStyle/>
          <a:p>
            <a:pPr algn="ctr"/>
            <a:r>
              <a:rPr lang="en-IN" b="1" dirty="0" smtClean="0"/>
              <a:t>Movie </a:t>
            </a:r>
            <a:r>
              <a:rPr lang="en-IN" b="1" dirty="0"/>
              <a:t>Genre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36" y="1085383"/>
            <a:ext cx="10447511" cy="561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1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155" y="1"/>
            <a:ext cx="8534400" cy="940158"/>
          </a:xfrm>
        </p:spPr>
        <p:txBody>
          <a:bodyPr/>
          <a:lstStyle/>
          <a:p>
            <a:pPr algn="ctr"/>
            <a:r>
              <a:rPr lang="en-IN" b="1" dirty="0"/>
              <a:t>Movie Duration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3" y="940159"/>
            <a:ext cx="11220450" cy="58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761" y="0"/>
            <a:ext cx="8534400" cy="862885"/>
          </a:xfrm>
        </p:spPr>
        <p:txBody>
          <a:bodyPr/>
          <a:lstStyle/>
          <a:p>
            <a:pPr algn="ctr"/>
            <a:r>
              <a:rPr lang="en-IN" b="1" dirty="0" smtClean="0"/>
              <a:t>Language </a:t>
            </a:r>
            <a:r>
              <a:rPr lang="en-IN" b="1" dirty="0"/>
              <a:t>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3" y="1017431"/>
            <a:ext cx="10582275" cy="56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38" y="1"/>
            <a:ext cx="8534400" cy="1004552"/>
          </a:xfrm>
        </p:spPr>
        <p:txBody>
          <a:bodyPr/>
          <a:lstStyle/>
          <a:p>
            <a:pPr algn="ctr"/>
            <a:r>
              <a:rPr lang="en-IN" b="1" dirty="0"/>
              <a:t>Director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5" y="1146221"/>
            <a:ext cx="11058525" cy="55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401" y="1"/>
            <a:ext cx="8534400" cy="734096"/>
          </a:xfrm>
        </p:spPr>
        <p:txBody>
          <a:bodyPr/>
          <a:lstStyle/>
          <a:p>
            <a:pPr algn="ctr"/>
            <a:r>
              <a:rPr lang="en-IN" b="1" dirty="0"/>
              <a:t>Budget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671512"/>
            <a:ext cx="11906250" cy="59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085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15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IMDB MOVIE ANALYSIS PROJECT - 5</vt:lpstr>
      <vt:lpstr>Movie Genre Analysis</vt:lpstr>
      <vt:lpstr>Movie Duration Analysis</vt:lpstr>
      <vt:lpstr>Language Analysis</vt:lpstr>
      <vt:lpstr>Director Analysis</vt:lpstr>
      <vt:lpstr>Budget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 PROJECT - 5</dc:title>
  <dc:creator>hp</dc:creator>
  <cp:lastModifiedBy>hp</cp:lastModifiedBy>
  <cp:revision>1</cp:revision>
  <dcterms:created xsi:type="dcterms:W3CDTF">2024-09-28T12:06:20Z</dcterms:created>
  <dcterms:modified xsi:type="dcterms:W3CDTF">2024-09-28T12:14:29Z</dcterms:modified>
</cp:coreProperties>
</file>