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288332" cy="1463040"/>
          </a:xfrm>
        </p:spPr>
        <p:txBody>
          <a:bodyPr/>
          <a:lstStyle/>
          <a:p>
            <a:pPr algn="ctr"/>
            <a:r>
              <a:rPr lang="en-US" dirty="0" err="1" smtClean="0"/>
              <a:t>Instagram</a:t>
            </a:r>
            <a:r>
              <a:rPr lang="en-US" dirty="0" smtClean="0"/>
              <a:t> user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40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34186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142999"/>
          </a:xfrm>
        </p:spPr>
        <p:txBody>
          <a:bodyPr/>
          <a:lstStyle/>
          <a:p>
            <a:pPr algn="ctr"/>
            <a:r>
              <a:rPr lang="en-US" dirty="0" err="1" smtClean="0"/>
              <a:t>Mareketing</a:t>
            </a:r>
            <a:r>
              <a:rPr lang="en-US" dirty="0" smtClean="0"/>
              <a:t>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00200"/>
            <a:ext cx="9720073" cy="4709160"/>
          </a:xfrm>
        </p:spPr>
        <p:txBody>
          <a:bodyPr/>
          <a:lstStyle/>
          <a:p>
            <a:r>
              <a:rPr lang="en-US" dirty="0" smtClean="0"/>
              <a:t>1. From question no.1 we can identify the 5 oldest users of </a:t>
            </a:r>
            <a:r>
              <a:rPr lang="en-US" dirty="0" err="1" smtClean="0"/>
              <a:t>instagram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From question no.2 we can identify the users who have active id but </a:t>
            </a:r>
            <a:r>
              <a:rPr lang="en-US" dirty="0" err="1" smtClean="0"/>
              <a:t>have’t</a:t>
            </a:r>
            <a:r>
              <a:rPr lang="en-US" dirty="0" smtClean="0"/>
              <a:t> posted any photos on the platform.</a:t>
            </a:r>
          </a:p>
          <a:p>
            <a:r>
              <a:rPr lang="en-US" dirty="0" smtClean="0"/>
              <a:t>3. From question no.3 we can determine the winner of the contest of users having most numbers of likes in their photos posted on the platform.</a:t>
            </a:r>
          </a:p>
          <a:p>
            <a:r>
              <a:rPr lang="en-US" dirty="0" smtClean="0"/>
              <a:t>4. From question no.4 we can identify the top five most commonly used hashtags on the platform.</a:t>
            </a:r>
          </a:p>
          <a:p>
            <a:r>
              <a:rPr lang="en-US" dirty="0" smtClean="0"/>
              <a:t>5.</a:t>
            </a:r>
            <a:r>
              <a:rPr lang="en-IN" dirty="0" smtClean="0"/>
              <a:t> From question no.5 we can identify which day in the week maximum users get registered on the platform ,so by knowing this company can schedule their ad campaigns relevantly.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74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" y="0"/>
            <a:ext cx="12164835" cy="6839380"/>
          </a:xfrm>
        </p:spPr>
      </p:pic>
    </p:spTree>
    <p:extLst>
      <p:ext uri="{BB962C8B-B14F-4D97-AF65-F5344CB8AC3E}">
        <p14:creationId xmlns:p14="http://schemas.microsoft.com/office/powerpoint/2010/main" val="293221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5995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5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96105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43505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81305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Investor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81250"/>
            <a:ext cx="9720073" cy="39281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</a:t>
            </a:r>
            <a:r>
              <a:rPr lang="en-IN" sz="3200" dirty="0" smtClean="0"/>
              <a:t> From question no.1 we can identify the total number of users on </a:t>
            </a:r>
            <a:r>
              <a:rPr lang="en-IN" sz="3200" dirty="0" err="1" smtClean="0"/>
              <a:t>instagram</a:t>
            </a:r>
            <a:r>
              <a:rPr lang="en-IN" sz="3200" dirty="0" smtClean="0"/>
              <a:t> and their posts of the </a:t>
            </a:r>
            <a:r>
              <a:rPr lang="en-IN" sz="3200" dirty="0" err="1" smtClean="0"/>
              <a:t>platyform</a:t>
            </a:r>
            <a:r>
              <a:rPr lang="en-IN" sz="3200" dirty="0" smtClean="0"/>
              <a:t> ,so the investor can make relevant </a:t>
            </a:r>
            <a:r>
              <a:rPr lang="en-IN" sz="3200" dirty="0" err="1" smtClean="0"/>
              <a:t>descision</a:t>
            </a:r>
            <a:r>
              <a:rPr lang="en-IN" sz="3200" dirty="0" smtClean="0"/>
              <a:t> on how can a investor make their profit from the platform.</a:t>
            </a:r>
          </a:p>
          <a:p>
            <a:r>
              <a:rPr lang="en-US" sz="3200" dirty="0" smtClean="0"/>
              <a:t>2. From question no.2 we can identify any bots or fake accounts in the </a:t>
            </a:r>
            <a:r>
              <a:rPr lang="en-US" sz="3200" dirty="0" err="1" smtClean="0"/>
              <a:t>platform,which</a:t>
            </a:r>
            <a:r>
              <a:rPr lang="en-US" sz="3200" dirty="0" smtClean="0"/>
              <a:t> can later help investor to make their investing </a:t>
            </a:r>
            <a:r>
              <a:rPr lang="en-US" sz="3200" dirty="0" err="1" smtClean="0"/>
              <a:t>descision</a:t>
            </a:r>
            <a:r>
              <a:rPr lang="en-US" sz="3200" dirty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5992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826293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</TotalTime>
  <Words>192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Instagram user analytics</vt:lpstr>
      <vt:lpstr>Mareketing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Investor metrics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hp</dc:creator>
  <cp:lastModifiedBy>hp</cp:lastModifiedBy>
  <cp:revision>3</cp:revision>
  <dcterms:created xsi:type="dcterms:W3CDTF">2024-08-25T12:36:20Z</dcterms:created>
  <dcterms:modified xsi:type="dcterms:W3CDTF">2024-08-25T12:55:58Z</dcterms:modified>
</cp:coreProperties>
</file>