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4" r:id="rId3"/>
    <p:sldId id="339" r:id="rId4"/>
    <p:sldId id="352" r:id="rId5"/>
    <p:sldId id="320" r:id="rId6"/>
    <p:sldId id="351" r:id="rId7"/>
    <p:sldId id="340" r:id="rId8"/>
    <p:sldId id="346" r:id="rId9"/>
    <p:sldId id="341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chika Kashyap" initials="RK" lastIdx="40" clrIdx="0"/>
  <p:cmAuthor id="2" name="Ajay Kela" initials="AK" lastIdx="10" clrIdx="1">
    <p:extLst>
      <p:ext uri="{19B8F6BF-5375-455C-9EA6-DF929625EA0E}">
        <p15:presenceInfo xmlns:p15="http://schemas.microsoft.com/office/powerpoint/2012/main" userId="S-1-5-21-3236769090-3479426575-1545675853-1001" providerId="AD"/>
      </p:ext>
    </p:extLst>
  </p:cmAuthor>
  <p:cmAuthor id="3" name="Windows User" initials="WU" lastIdx="14" clrIdx="2">
    <p:extLst>
      <p:ext uri="{19B8F6BF-5375-455C-9EA6-DF929625EA0E}">
        <p15:presenceInfo xmlns:p15="http://schemas.microsoft.com/office/powerpoint/2012/main" userId="Windows User" providerId="None"/>
      </p:ext>
    </p:extLst>
  </p:cmAuthor>
  <p:cmAuthor id="4" name="Shyamalima Sengupta" initials="SS" lastIdx="19" clrIdx="3">
    <p:extLst>
      <p:ext uri="{19B8F6BF-5375-455C-9EA6-DF929625EA0E}">
        <p15:presenceInfo xmlns:p15="http://schemas.microsoft.com/office/powerpoint/2012/main" userId="S-1-5-21-370954916-1973281831-2136558448-13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8CB"/>
    <a:srgbClr val="FEF4E7"/>
    <a:srgbClr val="FEEAF1"/>
    <a:srgbClr val="BE202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4046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4216"/>
    </p:cViewPr>
  </p:sorterViewPr>
  <p:notesViewPr>
    <p:cSldViewPr snapToGrid="0">
      <p:cViewPr varScale="1">
        <p:scale>
          <a:sx n="47" d="100"/>
          <a:sy n="47" d="100"/>
        </p:scale>
        <p:origin x="278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5B33-7F72-4C15-B180-A36E2BA5A5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D144-BBE3-4A5D-9A6C-E8E3DC59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8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258A-8155-4DF0-88D6-0EB91799297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54E0C-BAF6-4BFE-8725-5A8BED82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/>
              <a:t>Instructions to students: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Walk the audience through your VPC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/>
              <a:t>Instructions to students: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Walk the audience through your VPC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/>
              <a:t>Instructions to students: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Walk the audience through your VPC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/>
              <a:t>Instructions to students: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Walk the audience through your Lean Canvas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Don’t forget to update this slide as and when you update your business model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7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Instruction to students:</a:t>
            </a:r>
          </a:p>
          <a:p>
            <a:endParaRPr lang="en-US" i="1" dirty="0"/>
          </a:p>
          <a:p>
            <a:r>
              <a:rPr lang="en-US" i="1" dirty="0"/>
              <a:t>Fill up the table based on your Competition Analysis results.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8435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215087" y="899886"/>
            <a:ext cx="3120571" cy="4296228"/>
          </a:xfrm>
          <a:custGeom>
            <a:avLst/>
            <a:gdLst>
              <a:gd name="connsiteX0" fmla="*/ 0 w 3120571"/>
              <a:gd name="connsiteY0" fmla="*/ 0 h 4296228"/>
              <a:gd name="connsiteX1" fmla="*/ 3120571 w 3120571"/>
              <a:gd name="connsiteY1" fmla="*/ 0 h 4296228"/>
              <a:gd name="connsiteX2" fmla="*/ 3120571 w 3120571"/>
              <a:gd name="connsiteY2" fmla="*/ 4296228 h 4296228"/>
              <a:gd name="connsiteX3" fmla="*/ 0 w 3120571"/>
              <a:gd name="connsiteY3" fmla="*/ 4296228 h 429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4296228">
                <a:moveTo>
                  <a:pt x="0" y="0"/>
                </a:moveTo>
                <a:lnTo>
                  <a:pt x="3120571" y="0"/>
                </a:lnTo>
                <a:lnTo>
                  <a:pt x="3120571" y="4296228"/>
                </a:lnTo>
                <a:lnTo>
                  <a:pt x="0" y="429622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21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4218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E61FDB-E1D1-B54A-AC57-1E8B6349DDA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524" y="72448"/>
            <a:ext cx="1160171" cy="570804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6492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6" r:id="rId2"/>
    <p:sldLayoutId id="214748374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41073" y="0"/>
            <a:ext cx="6950927" cy="2212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4" name="Picture Placeholder 23" descr="A picture containing ground, person&#10;&#10;Description automatically generated">
            <a:extLst>
              <a:ext uri="{FF2B5EF4-FFF2-40B4-BE49-F238E27FC236}">
                <a16:creationId xmlns:a16="http://schemas.microsoft.com/office/drawing/2014/main" xmlns="" id="{66C1E203-7E22-0141-A452-98044805144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35613" y="306388"/>
            <a:ext cx="6361112" cy="6245225"/>
          </a:xfr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0CA95F2-1095-6C4F-AB73-82DA40A3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0568" y="2630062"/>
            <a:ext cx="3226190" cy="15978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C9349E3-F45C-B24B-B2B5-2EE9CE384585}"/>
              </a:ext>
            </a:extLst>
          </p:cNvPr>
          <p:cNvSpPr/>
          <p:nvPr/>
        </p:nvSpPr>
        <p:spPr>
          <a:xfrm>
            <a:off x="746477" y="4441378"/>
            <a:ext cx="3792070" cy="5048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>
                <a:solidFill>
                  <a:srgbClr val="BE2025"/>
                </a:solidFill>
              </a:rPr>
              <a:t>Creating Jobs. Changing Lives</a:t>
            </a:r>
          </a:p>
        </p:txBody>
      </p:sp>
    </p:spTree>
    <p:extLst>
      <p:ext uri="{BB962C8B-B14F-4D97-AF65-F5344CB8AC3E}">
        <p14:creationId xmlns:p14="http://schemas.microsoft.com/office/powerpoint/2010/main" val="36515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1860" y="2223453"/>
            <a:ext cx="10515600" cy="1500187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BE2025"/>
                </a:solidFill>
                <a:latin typeface="+mj-lt"/>
                <a:ea typeface="+mj-ea"/>
                <a:cs typeface="+mj-cs"/>
              </a:rPr>
              <a:t>Thank You!</a:t>
            </a:r>
            <a:endParaRPr lang="en-IN" sz="2800" dirty="0">
              <a:solidFill>
                <a:srgbClr val="BE2025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49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PV Milestone 2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Present Your Business Model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E2025"/>
                </a:solidFill>
              </a:rPr>
              <a:t>Synopsis: Milestone 1 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73028"/>
            <a:ext cx="10515600" cy="403011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PV Name and ID: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Problem identified as worth solving: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Proposed Solution to solve the problem: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9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E2025"/>
                </a:solidFill>
              </a:rPr>
              <a:t>Synopsis: Milestone 1 Presentation Feedback and Action Taken 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73028"/>
            <a:ext cx="10515600" cy="403011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(Very briefly, describe the key points of the feedback that you received and the steps that you have taken based on the feedback)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31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000" dirty="0"/>
              <a:t>Use this template for your PV Milestone presentation 2 in the Foundational course.</a:t>
            </a:r>
          </a:p>
          <a:p>
            <a:r>
              <a:rPr lang="en-US" sz="2000" dirty="0"/>
              <a:t>This class presentation will be scored. The marks will add up to your final assignment scores.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Note:  </a:t>
            </a:r>
            <a:r>
              <a:rPr lang="en-US" sz="2000" i="1" dirty="0">
                <a:solidFill>
                  <a:srgbClr val="C00000"/>
                </a:solidFill>
              </a:rPr>
              <a:t>You will be scored on not only your classroom activity or Milestone Task outputs but also on how you present these outputs in the class. You are recommended to do a practice presentation within your PV teams before the actual presentation.</a:t>
            </a:r>
          </a:p>
          <a:p>
            <a:pPr lvl="1"/>
            <a:endParaRPr lang="en-IN" sz="1800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E2025"/>
                </a:solidFill>
              </a:rPr>
              <a:t>General Instructions</a:t>
            </a:r>
            <a:endParaRPr lang="en-IN" dirty="0">
              <a:solidFill>
                <a:srgbClr val="BE2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8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Value Proposition Canvas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38738"/>
            <a:ext cx="10515600" cy="403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&lt;copy-paste your VPC here&gt;</a:t>
            </a:r>
          </a:p>
        </p:txBody>
      </p:sp>
    </p:spTree>
    <p:extLst>
      <p:ext uri="{BB962C8B-B14F-4D97-AF65-F5344CB8AC3E}">
        <p14:creationId xmlns:p14="http://schemas.microsoft.com/office/powerpoint/2010/main" val="273259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Business Model/Lean Canvas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38738"/>
            <a:ext cx="10515600" cy="403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&lt;copy-paste your Lean Canvas here&gt;</a:t>
            </a:r>
          </a:p>
        </p:txBody>
      </p:sp>
    </p:spTree>
    <p:extLst>
      <p:ext uri="{BB962C8B-B14F-4D97-AF65-F5344CB8AC3E}">
        <p14:creationId xmlns:p14="http://schemas.microsoft.com/office/powerpoint/2010/main" val="23553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41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Competition Analysis</a:t>
            </a:r>
            <a:endParaRPr lang="en-IN" dirty="0">
              <a:solidFill>
                <a:srgbClr val="BE2025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66255"/>
              </p:ext>
            </p:extLst>
          </p:nvPr>
        </p:nvGraphicFramePr>
        <p:xfrm>
          <a:off x="1271240" y="1661532"/>
          <a:ext cx="9010184" cy="456310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473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88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5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39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489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266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3932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Product Benefits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Competitor 1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Competitor 2</a:t>
                      </a:r>
                      <a:endParaRPr lang="en-IN" sz="1400" dirty="0">
                        <a:latin typeface="+mn-lt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Competitor 3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Competitor 4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Competitor</a:t>
                      </a:r>
                      <a:r>
                        <a:rPr lang="en-US" sz="1400" baseline="0" dirty="0">
                          <a:effectLst/>
                        </a:rPr>
                        <a:t> 5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You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9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9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3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UVP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96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Branding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6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Market Review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Competition Analysis (contd.)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790583" cy="435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CONCLUSIONS FROM THE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(List here the top 2 benefits that your product offers but your competitors don’t. Do you think these benefits will make the customer switch from the existing alternatives to your product? Why?)</a:t>
            </a:r>
          </a:p>
        </p:txBody>
      </p:sp>
    </p:spTree>
    <p:extLst>
      <p:ext uri="{BB962C8B-B14F-4D97-AF65-F5344CB8AC3E}">
        <p14:creationId xmlns:p14="http://schemas.microsoft.com/office/powerpoint/2010/main" val="277832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o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ABE00"/>
      </a:accent1>
      <a:accent2>
        <a:srgbClr val="5B9BD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s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314</Words>
  <Application>Microsoft Office PowerPoint</Application>
  <PresentationFormat>Widescreen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Mangal</vt:lpstr>
      <vt:lpstr>Montserrat</vt:lpstr>
      <vt:lpstr>Open Sans</vt:lpstr>
      <vt:lpstr>Office Theme</vt:lpstr>
      <vt:lpstr>PowerPoint Presentation</vt:lpstr>
      <vt:lpstr>PV Milestone 2</vt:lpstr>
      <vt:lpstr>Synopsis: Milestone 1 </vt:lpstr>
      <vt:lpstr>Synopsis: Milestone 1 Presentation Feedback and Action Taken </vt:lpstr>
      <vt:lpstr>General Instructions</vt:lpstr>
      <vt:lpstr>Value Proposition Canvas</vt:lpstr>
      <vt:lpstr>Business Model/Lean Canvas</vt:lpstr>
      <vt:lpstr>Competition Analysis</vt:lpstr>
      <vt:lpstr>Competition Analysis (contd.)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Ruchika Kashyap</dc:creator>
  <cp:lastModifiedBy>Nihal Singh</cp:lastModifiedBy>
  <cp:revision>239</cp:revision>
  <dcterms:created xsi:type="dcterms:W3CDTF">2019-04-28T23:35:00Z</dcterms:created>
  <dcterms:modified xsi:type="dcterms:W3CDTF">2020-07-13T10:42:49Z</dcterms:modified>
</cp:coreProperties>
</file>