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75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1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8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Overview and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261B4-BDDB-3B73-2E5E-3EF4F7C65966}"/>
              </a:ext>
            </a:extLst>
          </p:cNvPr>
          <p:cNvSpPr txBox="1"/>
          <p:nvPr/>
        </p:nvSpPr>
        <p:spPr>
          <a:xfrm>
            <a:off x="6976241" y="5598621"/>
            <a:ext cx="32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P.V.Rahul Chandra</a:t>
            </a:r>
            <a:endParaRPr lang="te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Ingest and process banking transaction data from multiple cities and branches.</a:t>
            </a:r>
          </a:p>
          <a:p>
            <a:r>
              <a:rPr sz="2800" dirty="0"/>
              <a:t>Clean, merge, and filter for failed transactions using </a:t>
            </a:r>
            <a:r>
              <a:rPr sz="2800" dirty="0" err="1"/>
              <a:t>PySpark</a:t>
            </a:r>
            <a:r>
              <a:rPr sz="2800" dirty="0"/>
              <a:t>.</a:t>
            </a:r>
          </a:p>
          <a:p>
            <a:r>
              <a:rPr sz="2800" dirty="0"/>
              <a:t>Store the results in Cloud SQL and visualize using </a:t>
            </a:r>
            <a:r>
              <a:rPr sz="2800" dirty="0" err="1"/>
              <a:t>BigQuery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Google Cloud Storage</a:t>
            </a:r>
          </a:p>
          <a:p>
            <a:pPr marL="0" indent="0">
              <a:buNone/>
            </a:pPr>
            <a:r>
              <a:rPr dirty="0"/>
              <a:t>• Google Cloud </a:t>
            </a:r>
            <a:r>
              <a:rPr dirty="0" err="1"/>
              <a:t>Dataproc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PySpark</a:t>
            </a:r>
            <a:endParaRPr dirty="0"/>
          </a:p>
          <a:p>
            <a:pPr marL="0" indent="0">
              <a:buNone/>
            </a:pPr>
            <a:r>
              <a:rPr dirty="0"/>
              <a:t>• Cloud SQL (MySQL)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BigQuery</a:t>
            </a:r>
            <a:endParaRPr dirty="0"/>
          </a:p>
          <a:p>
            <a:pPr marL="0" indent="0">
              <a:buNone/>
            </a:pPr>
            <a:r>
              <a:rPr dirty="0"/>
              <a:t>• IAM Roles &amp; Permissions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Daily transaction CSV files from 3 cities (5 branches each).</a:t>
            </a:r>
          </a:p>
          <a:p>
            <a:pPr marL="0" indent="0">
              <a:buNone/>
            </a:pPr>
            <a:r>
              <a:rPr dirty="0"/>
              <a:t>• Uploaded to Cloud Storage bucket (</a:t>
            </a:r>
            <a:r>
              <a:rPr dirty="0" err="1"/>
              <a:t>rahool_bucket</a:t>
            </a:r>
            <a:r>
              <a:rPr dirty="0"/>
              <a:t>/transactions).</a:t>
            </a:r>
          </a:p>
          <a:p>
            <a:pPr marL="0" indent="0">
              <a:buNone/>
            </a:pPr>
            <a:r>
              <a:rPr dirty="0"/>
              <a:t>• Each file contains 7 days of data with status: passed, failed, or empty.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PySpark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 a </a:t>
            </a:r>
            <a:r>
              <a:rPr dirty="0" err="1"/>
              <a:t>Dataproc</a:t>
            </a:r>
            <a:r>
              <a:rPr dirty="0"/>
              <a:t> single-node cluster.</a:t>
            </a:r>
          </a:p>
          <a:p>
            <a:pPr marL="0" indent="0">
              <a:buNone/>
            </a:pPr>
            <a:r>
              <a:rPr dirty="0"/>
              <a:t>• Run </a:t>
            </a:r>
            <a:r>
              <a:rPr dirty="0" err="1"/>
              <a:t>PySpark</a:t>
            </a:r>
            <a:r>
              <a:rPr dirty="0"/>
              <a:t> job to clean null/blank rows and merge data.</a:t>
            </a:r>
          </a:p>
          <a:p>
            <a:pPr marL="0" indent="0">
              <a:buNone/>
            </a:pPr>
            <a:r>
              <a:rPr dirty="0"/>
              <a:t>• Output a single cleaned CSV 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Filter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 another PySpark job on cleaned CSV.</a:t>
            </a:r>
          </a:p>
          <a:p>
            <a:r>
              <a:t>• Extract rows where transaction status is 'failed'.</a:t>
            </a:r>
          </a:p>
          <a:p>
            <a:r>
              <a:t>• Store results in Cloud SQL (MySQL) under `failed_transactions` 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Cloud SQL to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 external connection in </a:t>
            </a:r>
            <a:r>
              <a:rPr dirty="0" err="1"/>
              <a:t>BigQuery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Grant Cloud SQL Client role to </a:t>
            </a:r>
            <a:r>
              <a:rPr dirty="0" err="1"/>
              <a:t>BigQuery</a:t>
            </a: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service account.</a:t>
            </a:r>
          </a:p>
          <a:p>
            <a:pPr marL="0" indent="0">
              <a:buNone/>
            </a:pPr>
            <a:r>
              <a:rPr dirty="0"/>
              <a:t>• Query Cloud SQL directly from </a:t>
            </a:r>
            <a:r>
              <a:rPr dirty="0" err="1"/>
              <a:t>BigQuery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Visualize and export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8BC2-45C9-7C2E-D8C6-B1FC5A06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Structure</a:t>
            </a:r>
            <a:endParaRPr lang="te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8FC4B-26D2-3852-F492-0A149A89E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474" y="2035449"/>
            <a:ext cx="6238771" cy="4022725"/>
          </a:xfrm>
        </p:spPr>
      </p:pic>
    </p:spTree>
    <p:extLst>
      <p:ext uri="{BB962C8B-B14F-4D97-AF65-F5344CB8AC3E}">
        <p14:creationId xmlns:p14="http://schemas.microsoft.com/office/powerpoint/2010/main" val="15480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addresses a critical real-world issue faced by banks—monitoring and reducing the rate of failed transactions across widespread branches. By leveraging Google Cloud’s scalable infrastructure, we designed an end-to-end data pipeline that automates the ingestion, cleaning, and analysis of multi-branch transactional data. Using </a:t>
            </a:r>
            <a:r>
              <a:rPr lang="en-US" dirty="0" err="1"/>
              <a:t>PySpark</a:t>
            </a:r>
            <a:r>
              <a:rPr lang="en-US" dirty="0"/>
              <a:t> on </a:t>
            </a:r>
            <a:r>
              <a:rPr lang="en-US" dirty="0" err="1"/>
              <a:t>Dataproc</a:t>
            </a:r>
            <a:r>
              <a:rPr lang="en-US" dirty="0"/>
              <a:t>, Cloud Storage, Cloud SQL, and </a:t>
            </a:r>
            <a:r>
              <a:rPr lang="en-US" dirty="0" err="1"/>
              <a:t>BigQuery</a:t>
            </a:r>
            <a:r>
              <a:rPr lang="en-US" dirty="0"/>
              <a:t>, we created a reliable system for identifying transaction failures. This empowers stakeholders with timely insights to improve customer experience, strengthen operational efficiency, and make data-driven decisions for financial growth and risk reduction.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</TotalTime>
  <Words>346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Failed Banking Transaction Analysis</vt:lpstr>
      <vt:lpstr>Project Objective</vt:lpstr>
      <vt:lpstr>Tools &amp; Services Used</vt:lpstr>
      <vt:lpstr>Step 1: Data Ingestion</vt:lpstr>
      <vt:lpstr>Step 2: PySpark Data Processing</vt:lpstr>
      <vt:lpstr>Step 3: Filter Failed Transactions</vt:lpstr>
      <vt:lpstr>Step 4: Cloud SQL to BigQuery</vt:lpstr>
      <vt:lpstr>Output Structure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Chandra</dc:creator>
  <cp:keywords/>
  <dc:description>generated using python-pptx</dc:description>
  <cp:lastModifiedBy>Rahul Chandra</cp:lastModifiedBy>
  <cp:revision>3</cp:revision>
  <dcterms:created xsi:type="dcterms:W3CDTF">2013-01-27T09:14:16Z</dcterms:created>
  <dcterms:modified xsi:type="dcterms:W3CDTF">2025-05-09T04:13:39Z</dcterms:modified>
  <cp:category/>
</cp:coreProperties>
</file>