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media/image1.png" ContentType="image/png"/>
  <Override PartName="/ppt/media/image2.jpeg" ContentType="image/jpeg"/>
  <Override PartName="/ppt/media/image3.png" ContentType="image/png"/>
  <Override PartName="/ppt/media/image4.png" ContentType="image/png"/>
  <Override PartName="/ppt/media/image5.png" ContentType="image/png"/>
  <Override PartName="/ppt/slides/_rels/slide8.xml.rels" ContentType="application/vnd.openxmlformats-package.relationships+xml"/>
  <Override PartName="/ppt/slides/_rels/slide9.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slide13.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1378800" y="681120"/>
            <a:ext cx="3931920" cy="1599840"/>
          </a:xfrm>
          <a:prstGeom prst="rect">
            <a:avLst/>
          </a:prstGeom>
        </p:spPr>
        <p:txBody>
          <a:bodyPr lIns="0" rIns="0" tIns="0" bIns="0" anchor="ctr">
            <a:noAutofit/>
          </a:bodyPr>
          <a:p>
            <a:endParaRPr b="0" lang="en-US" sz="1800" spc="-1" strike="noStrike">
              <a:solidFill>
                <a:srgbClr val="000000"/>
              </a:solidFill>
              <a:latin typeface="Avenir Next LT Pro Light"/>
            </a:endParaRPr>
          </a:p>
        </p:txBody>
      </p:sp>
      <p:sp>
        <p:nvSpPr>
          <p:cNvPr id="29" name="PlaceHolder 2"/>
          <p:cNvSpPr>
            <a:spLocks noGrp="1"/>
          </p:cNvSpPr>
          <p:nvPr>
            <p:ph type="body"/>
          </p:nvPr>
        </p:nvSpPr>
        <p:spPr>
          <a:xfrm>
            <a:off x="5834880" y="858240"/>
            <a:ext cx="5520240" cy="2385720"/>
          </a:xfrm>
          <a:prstGeom prst="rect">
            <a:avLst/>
          </a:prstGeom>
        </p:spPr>
        <p:txBody>
          <a:bodyPr lIns="0" rIns="0" tIns="0" bIns="0">
            <a:normAutofit/>
          </a:bodyPr>
          <a:p>
            <a:endParaRPr b="0" lang="en-US" sz="2000" spc="-1" strike="noStrike">
              <a:solidFill>
                <a:srgbClr val="000000"/>
              </a:solidFill>
              <a:latin typeface="Avenir Next LT Pro Light"/>
            </a:endParaRPr>
          </a:p>
        </p:txBody>
      </p:sp>
      <p:sp>
        <p:nvSpPr>
          <p:cNvPr id="30" name="PlaceHolder 3"/>
          <p:cNvSpPr>
            <a:spLocks noGrp="1"/>
          </p:cNvSpPr>
          <p:nvPr>
            <p:ph type="body"/>
          </p:nvPr>
        </p:nvSpPr>
        <p:spPr>
          <a:xfrm>
            <a:off x="5834880" y="3471120"/>
            <a:ext cx="5520240" cy="2385720"/>
          </a:xfrm>
          <a:prstGeom prst="rect">
            <a:avLst/>
          </a:prstGeom>
        </p:spPr>
        <p:txBody>
          <a:bodyPr lIns="0" rIns="0" tIns="0" bIns="0">
            <a:normAutofit/>
          </a:bodyPr>
          <a:p>
            <a:endParaRPr b="0" lang="en-US" sz="2000" spc="-1" strike="noStrike">
              <a:solidFill>
                <a:srgbClr val="000000"/>
              </a:solidFill>
              <a:latin typeface="Avenir Next LT Pro Light"/>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378800" y="681120"/>
            <a:ext cx="3931920" cy="1599840"/>
          </a:xfrm>
          <a:prstGeom prst="rect">
            <a:avLst/>
          </a:prstGeom>
        </p:spPr>
        <p:txBody>
          <a:bodyPr lIns="0" rIns="0" tIns="0" bIns="0" anchor="ctr">
            <a:noAutofit/>
          </a:bodyPr>
          <a:p>
            <a:endParaRPr b="0" lang="en-US" sz="1800" spc="-1" strike="noStrike">
              <a:solidFill>
                <a:srgbClr val="000000"/>
              </a:solidFill>
              <a:latin typeface="Avenir Next LT Pro Light"/>
            </a:endParaRPr>
          </a:p>
        </p:txBody>
      </p:sp>
      <p:sp>
        <p:nvSpPr>
          <p:cNvPr id="32" name="PlaceHolder 2"/>
          <p:cNvSpPr>
            <a:spLocks noGrp="1"/>
          </p:cNvSpPr>
          <p:nvPr>
            <p:ph type="body"/>
          </p:nvPr>
        </p:nvSpPr>
        <p:spPr>
          <a:xfrm>
            <a:off x="5834880" y="858240"/>
            <a:ext cx="2693520" cy="2385720"/>
          </a:xfrm>
          <a:prstGeom prst="rect">
            <a:avLst/>
          </a:prstGeom>
        </p:spPr>
        <p:txBody>
          <a:bodyPr lIns="0" rIns="0" tIns="0" bIns="0">
            <a:normAutofit/>
          </a:bodyPr>
          <a:p>
            <a:endParaRPr b="0" lang="en-US" sz="2000" spc="-1" strike="noStrike">
              <a:solidFill>
                <a:srgbClr val="000000"/>
              </a:solidFill>
              <a:latin typeface="Avenir Next LT Pro Light"/>
            </a:endParaRPr>
          </a:p>
        </p:txBody>
      </p:sp>
      <p:sp>
        <p:nvSpPr>
          <p:cNvPr id="33" name="PlaceHolder 3"/>
          <p:cNvSpPr>
            <a:spLocks noGrp="1"/>
          </p:cNvSpPr>
          <p:nvPr>
            <p:ph type="body"/>
          </p:nvPr>
        </p:nvSpPr>
        <p:spPr>
          <a:xfrm>
            <a:off x="8663400" y="858240"/>
            <a:ext cx="2693520" cy="2385720"/>
          </a:xfrm>
          <a:prstGeom prst="rect">
            <a:avLst/>
          </a:prstGeom>
        </p:spPr>
        <p:txBody>
          <a:bodyPr lIns="0" rIns="0" tIns="0" bIns="0">
            <a:normAutofit/>
          </a:bodyPr>
          <a:p>
            <a:endParaRPr b="0" lang="en-US" sz="2000" spc="-1" strike="noStrike">
              <a:solidFill>
                <a:srgbClr val="000000"/>
              </a:solidFill>
              <a:latin typeface="Avenir Next LT Pro Light"/>
            </a:endParaRPr>
          </a:p>
        </p:txBody>
      </p:sp>
      <p:sp>
        <p:nvSpPr>
          <p:cNvPr id="34" name="PlaceHolder 4"/>
          <p:cNvSpPr>
            <a:spLocks noGrp="1"/>
          </p:cNvSpPr>
          <p:nvPr>
            <p:ph type="body"/>
          </p:nvPr>
        </p:nvSpPr>
        <p:spPr>
          <a:xfrm>
            <a:off x="5834880" y="3471120"/>
            <a:ext cx="2693520" cy="2385720"/>
          </a:xfrm>
          <a:prstGeom prst="rect">
            <a:avLst/>
          </a:prstGeom>
        </p:spPr>
        <p:txBody>
          <a:bodyPr lIns="0" rIns="0" tIns="0" bIns="0">
            <a:normAutofit/>
          </a:bodyPr>
          <a:p>
            <a:endParaRPr b="0" lang="en-US" sz="2000" spc="-1" strike="noStrike">
              <a:solidFill>
                <a:srgbClr val="000000"/>
              </a:solidFill>
              <a:latin typeface="Avenir Next LT Pro Light"/>
            </a:endParaRPr>
          </a:p>
        </p:txBody>
      </p:sp>
      <p:sp>
        <p:nvSpPr>
          <p:cNvPr id="35" name="PlaceHolder 5"/>
          <p:cNvSpPr>
            <a:spLocks noGrp="1"/>
          </p:cNvSpPr>
          <p:nvPr>
            <p:ph type="body"/>
          </p:nvPr>
        </p:nvSpPr>
        <p:spPr>
          <a:xfrm>
            <a:off x="8663400" y="3471120"/>
            <a:ext cx="2693520" cy="2385720"/>
          </a:xfrm>
          <a:prstGeom prst="rect">
            <a:avLst/>
          </a:prstGeom>
        </p:spPr>
        <p:txBody>
          <a:bodyPr lIns="0" rIns="0" tIns="0" bIns="0">
            <a:normAutofit/>
          </a:bodyPr>
          <a:p>
            <a:endParaRPr b="0" lang="en-US" sz="2000" spc="-1" strike="noStrike">
              <a:solidFill>
                <a:srgbClr val="000000"/>
              </a:solidFill>
              <a:latin typeface="Avenir Next LT Pro Light"/>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1378800" y="681120"/>
            <a:ext cx="3931920" cy="1599840"/>
          </a:xfrm>
          <a:prstGeom prst="rect">
            <a:avLst/>
          </a:prstGeom>
        </p:spPr>
        <p:txBody>
          <a:bodyPr lIns="0" rIns="0" tIns="0" bIns="0" anchor="ctr">
            <a:noAutofit/>
          </a:bodyPr>
          <a:p>
            <a:endParaRPr b="0" lang="en-US" sz="1800" spc="-1" strike="noStrike">
              <a:solidFill>
                <a:srgbClr val="000000"/>
              </a:solidFill>
              <a:latin typeface="Avenir Next LT Pro Light"/>
            </a:endParaRPr>
          </a:p>
        </p:txBody>
      </p:sp>
      <p:sp>
        <p:nvSpPr>
          <p:cNvPr id="37" name="PlaceHolder 2"/>
          <p:cNvSpPr>
            <a:spLocks noGrp="1"/>
          </p:cNvSpPr>
          <p:nvPr>
            <p:ph type="body"/>
          </p:nvPr>
        </p:nvSpPr>
        <p:spPr>
          <a:xfrm>
            <a:off x="5834880" y="858240"/>
            <a:ext cx="1777320" cy="2385720"/>
          </a:xfrm>
          <a:prstGeom prst="rect">
            <a:avLst/>
          </a:prstGeom>
        </p:spPr>
        <p:txBody>
          <a:bodyPr lIns="0" rIns="0" tIns="0" bIns="0">
            <a:normAutofit/>
          </a:bodyPr>
          <a:p>
            <a:endParaRPr b="0" lang="en-US" sz="2000" spc="-1" strike="noStrike">
              <a:solidFill>
                <a:srgbClr val="000000"/>
              </a:solidFill>
              <a:latin typeface="Avenir Next LT Pro Light"/>
            </a:endParaRPr>
          </a:p>
        </p:txBody>
      </p:sp>
      <p:sp>
        <p:nvSpPr>
          <p:cNvPr id="38" name="PlaceHolder 3"/>
          <p:cNvSpPr>
            <a:spLocks noGrp="1"/>
          </p:cNvSpPr>
          <p:nvPr>
            <p:ph type="body"/>
          </p:nvPr>
        </p:nvSpPr>
        <p:spPr>
          <a:xfrm>
            <a:off x="7701480" y="858240"/>
            <a:ext cx="1777320" cy="2385720"/>
          </a:xfrm>
          <a:prstGeom prst="rect">
            <a:avLst/>
          </a:prstGeom>
        </p:spPr>
        <p:txBody>
          <a:bodyPr lIns="0" rIns="0" tIns="0" bIns="0">
            <a:normAutofit/>
          </a:bodyPr>
          <a:p>
            <a:endParaRPr b="0" lang="en-US" sz="2000" spc="-1" strike="noStrike">
              <a:solidFill>
                <a:srgbClr val="000000"/>
              </a:solidFill>
              <a:latin typeface="Avenir Next LT Pro Light"/>
            </a:endParaRPr>
          </a:p>
        </p:txBody>
      </p:sp>
      <p:sp>
        <p:nvSpPr>
          <p:cNvPr id="39" name="PlaceHolder 4"/>
          <p:cNvSpPr>
            <a:spLocks noGrp="1"/>
          </p:cNvSpPr>
          <p:nvPr>
            <p:ph type="body"/>
          </p:nvPr>
        </p:nvSpPr>
        <p:spPr>
          <a:xfrm>
            <a:off x="9568080" y="858240"/>
            <a:ext cx="1777320" cy="2385720"/>
          </a:xfrm>
          <a:prstGeom prst="rect">
            <a:avLst/>
          </a:prstGeom>
        </p:spPr>
        <p:txBody>
          <a:bodyPr lIns="0" rIns="0" tIns="0" bIns="0">
            <a:normAutofit/>
          </a:bodyPr>
          <a:p>
            <a:endParaRPr b="0" lang="en-US" sz="2000" spc="-1" strike="noStrike">
              <a:solidFill>
                <a:srgbClr val="000000"/>
              </a:solidFill>
              <a:latin typeface="Avenir Next LT Pro Light"/>
            </a:endParaRPr>
          </a:p>
        </p:txBody>
      </p:sp>
      <p:sp>
        <p:nvSpPr>
          <p:cNvPr id="40" name="PlaceHolder 5"/>
          <p:cNvSpPr>
            <a:spLocks noGrp="1"/>
          </p:cNvSpPr>
          <p:nvPr>
            <p:ph type="body"/>
          </p:nvPr>
        </p:nvSpPr>
        <p:spPr>
          <a:xfrm>
            <a:off x="5834880" y="3471120"/>
            <a:ext cx="1777320" cy="2385720"/>
          </a:xfrm>
          <a:prstGeom prst="rect">
            <a:avLst/>
          </a:prstGeom>
        </p:spPr>
        <p:txBody>
          <a:bodyPr lIns="0" rIns="0" tIns="0" bIns="0">
            <a:normAutofit/>
          </a:bodyPr>
          <a:p>
            <a:endParaRPr b="0" lang="en-US" sz="2000" spc="-1" strike="noStrike">
              <a:solidFill>
                <a:srgbClr val="000000"/>
              </a:solidFill>
              <a:latin typeface="Avenir Next LT Pro Light"/>
            </a:endParaRPr>
          </a:p>
        </p:txBody>
      </p:sp>
      <p:sp>
        <p:nvSpPr>
          <p:cNvPr id="41" name="PlaceHolder 6"/>
          <p:cNvSpPr>
            <a:spLocks noGrp="1"/>
          </p:cNvSpPr>
          <p:nvPr>
            <p:ph type="body"/>
          </p:nvPr>
        </p:nvSpPr>
        <p:spPr>
          <a:xfrm>
            <a:off x="7701480" y="3471120"/>
            <a:ext cx="1777320" cy="2385720"/>
          </a:xfrm>
          <a:prstGeom prst="rect">
            <a:avLst/>
          </a:prstGeom>
        </p:spPr>
        <p:txBody>
          <a:bodyPr lIns="0" rIns="0" tIns="0" bIns="0">
            <a:normAutofit/>
          </a:bodyPr>
          <a:p>
            <a:endParaRPr b="0" lang="en-US" sz="2000" spc="-1" strike="noStrike">
              <a:solidFill>
                <a:srgbClr val="000000"/>
              </a:solidFill>
              <a:latin typeface="Avenir Next LT Pro Light"/>
            </a:endParaRPr>
          </a:p>
        </p:txBody>
      </p:sp>
      <p:sp>
        <p:nvSpPr>
          <p:cNvPr id="42" name="PlaceHolder 7"/>
          <p:cNvSpPr>
            <a:spLocks noGrp="1"/>
          </p:cNvSpPr>
          <p:nvPr>
            <p:ph type="body"/>
          </p:nvPr>
        </p:nvSpPr>
        <p:spPr>
          <a:xfrm>
            <a:off x="9568080" y="3471120"/>
            <a:ext cx="1777320" cy="2385720"/>
          </a:xfrm>
          <a:prstGeom prst="rect">
            <a:avLst/>
          </a:prstGeom>
        </p:spPr>
        <p:txBody>
          <a:bodyPr lIns="0" rIns="0" tIns="0" bIns="0">
            <a:normAutofit/>
          </a:bodyPr>
          <a:p>
            <a:endParaRPr b="0" lang="en-US" sz="2000" spc="-1" strike="noStrike">
              <a:solidFill>
                <a:srgbClr val="000000"/>
              </a:solidFill>
              <a:latin typeface="Avenir Next LT Pro Light"/>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1378800" y="681120"/>
            <a:ext cx="3931920" cy="1599840"/>
          </a:xfrm>
          <a:prstGeom prst="rect">
            <a:avLst/>
          </a:prstGeom>
        </p:spPr>
        <p:txBody>
          <a:bodyPr lIns="0" rIns="0" tIns="0" bIns="0" anchor="ctr">
            <a:noAutofit/>
          </a:bodyPr>
          <a:p>
            <a:endParaRPr b="0" lang="en-US" sz="1800" spc="-1" strike="noStrike">
              <a:solidFill>
                <a:srgbClr val="000000"/>
              </a:solidFill>
              <a:latin typeface="Avenir Next LT Pro Light"/>
            </a:endParaRPr>
          </a:p>
        </p:txBody>
      </p:sp>
      <p:sp>
        <p:nvSpPr>
          <p:cNvPr id="51" name="PlaceHolder 2"/>
          <p:cNvSpPr>
            <a:spLocks noGrp="1"/>
          </p:cNvSpPr>
          <p:nvPr>
            <p:ph type="subTitle"/>
          </p:nvPr>
        </p:nvSpPr>
        <p:spPr>
          <a:xfrm>
            <a:off x="5834880" y="858240"/>
            <a:ext cx="5520240" cy="50022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1378800" y="681120"/>
            <a:ext cx="3931920" cy="1599840"/>
          </a:xfrm>
          <a:prstGeom prst="rect">
            <a:avLst/>
          </a:prstGeom>
        </p:spPr>
        <p:txBody>
          <a:bodyPr lIns="0" rIns="0" tIns="0" bIns="0" anchor="ctr">
            <a:noAutofit/>
          </a:bodyPr>
          <a:p>
            <a:endParaRPr b="0" lang="en-US" sz="1800" spc="-1" strike="noStrike">
              <a:solidFill>
                <a:srgbClr val="000000"/>
              </a:solidFill>
              <a:latin typeface="Avenir Next LT Pro Light"/>
            </a:endParaRPr>
          </a:p>
        </p:txBody>
      </p:sp>
      <p:sp>
        <p:nvSpPr>
          <p:cNvPr id="53" name="PlaceHolder 2"/>
          <p:cNvSpPr>
            <a:spLocks noGrp="1"/>
          </p:cNvSpPr>
          <p:nvPr>
            <p:ph type="body"/>
          </p:nvPr>
        </p:nvSpPr>
        <p:spPr>
          <a:xfrm>
            <a:off x="5834880" y="858240"/>
            <a:ext cx="5520240" cy="5002200"/>
          </a:xfrm>
          <a:prstGeom prst="rect">
            <a:avLst/>
          </a:prstGeom>
        </p:spPr>
        <p:txBody>
          <a:bodyPr lIns="0" rIns="0" tIns="0" bIns="0">
            <a:normAutofit/>
          </a:bodyPr>
          <a:p>
            <a:endParaRPr b="0" lang="en-US" sz="2000" spc="-1" strike="noStrike">
              <a:solidFill>
                <a:srgbClr val="000000"/>
              </a:solidFill>
              <a:latin typeface="Avenir Next LT Pro Light"/>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1378800" y="681120"/>
            <a:ext cx="3931920" cy="1599840"/>
          </a:xfrm>
          <a:prstGeom prst="rect">
            <a:avLst/>
          </a:prstGeom>
        </p:spPr>
        <p:txBody>
          <a:bodyPr lIns="0" rIns="0" tIns="0" bIns="0" anchor="ctr">
            <a:noAutofit/>
          </a:bodyPr>
          <a:p>
            <a:endParaRPr b="0" lang="en-US" sz="1800" spc="-1" strike="noStrike">
              <a:solidFill>
                <a:srgbClr val="000000"/>
              </a:solidFill>
              <a:latin typeface="Avenir Next LT Pro Light"/>
            </a:endParaRPr>
          </a:p>
        </p:txBody>
      </p:sp>
      <p:sp>
        <p:nvSpPr>
          <p:cNvPr id="55" name="PlaceHolder 2"/>
          <p:cNvSpPr>
            <a:spLocks noGrp="1"/>
          </p:cNvSpPr>
          <p:nvPr>
            <p:ph type="body"/>
          </p:nvPr>
        </p:nvSpPr>
        <p:spPr>
          <a:xfrm>
            <a:off x="5834880" y="858240"/>
            <a:ext cx="2693520" cy="5002200"/>
          </a:xfrm>
          <a:prstGeom prst="rect">
            <a:avLst/>
          </a:prstGeom>
        </p:spPr>
        <p:txBody>
          <a:bodyPr lIns="0" rIns="0" tIns="0" bIns="0">
            <a:normAutofit/>
          </a:bodyPr>
          <a:p>
            <a:endParaRPr b="0" lang="en-US" sz="2000" spc="-1" strike="noStrike">
              <a:solidFill>
                <a:srgbClr val="000000"/>
              </a:solidFill>
              <a:latin typeface="Avenir Next LT Pro Light"/>
            </a:endParaRPr>
          </a:p>
        </p:txBody>
      </p:sp>
      <p:sp>
        <p:nvSpPr>
          <p:cNvPr id="56" name="PlaceHolder 3"/>
          <p:cNvSpPr>
            <a:spLocks noGrp="1"/>
          </p:cNvSpPr>
          <p:nvPr>
            <p:ph type="body"/>
          </p:nvPr>
        </p:nvSpPr>
        <p:spPr>
          <a:xfrm>
            <a:off x="8663400" y="858240"/>
            <a:ext cx="2693520" cy="5002200"/>
          </a:xfrm>
          <a:prstGeom prst="rect">
            <a:avLst/>
          </a:prstGeom>
        </p:spPr>
        <p:txBody>
          <a:bodyPr lIns="0" rIns="0" tIns="0" bIns="0">
            <a:normAutofit/>
          </a:bodyPr>
          <a:p>
            <a:endParaRPr b="0" lang="en-US" sz="2000" spc="-1" strike="noStrike">
              <a:solidFill>
                <a:srgbClr val="000000"/>
              </a:solidFill>
              <a:latin typeface="Avenir Next LT Pro Light"/>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1378800" y="681120"/>
            <a:ext cx="3931920" cy="1599840"/>
          </a:xfrm>
          <a:prstGeom prst="rect">
            <a:avLst/>
          </a:prstGeom>
        </p:spPr>
        <p:txBody>
          <a:bodyPr lIns="0" rIns="0" tIns="0" bIns="0" anchor="ctr">
            <a:noAutofit/>
          </a:bodyPr>
          <a:p>
            <a:endParaRPr b="0" lang="en-US" sz="1800" spc="-1" strike="noStrike">
              <a:solidFill>
                <a:srgbClr val="000000"/>
              </a:solidFill>
              <a:latin typeface="Avenir Next LT Pro Light"/>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1378800" y="681120"/>
            <a:ext cx="3931920" cy="74170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1378800" y="681120"/>
            <a:ext cx="3931920" cy="1599840"/>
          </a:xfrm>
          <a:prstGeom prst="rect">
            <a:avLst/>
          </a:prstGeom>
        </p:spPr>
        <p:txBody>
          <a:bodyPr lIns="0" rIns="0" tIns="0" bIns="0" anchor="ctr">
            <a:noAutofit/>
          </a:bodyPr>
          <a:p>
            <a:endParaRPr b="0" lang="en-US" sz="1800" spc="-1" strike="noStrike">
              <a:solidFill>
                <a:srgbClr val="000000"/>
              </a:solidFill>
              <a:latin typeface="Avenir Next LT Pro Light"/>
            </a:endParaRPr>
          </a:p>
        </p:txBody>
      </p:sp>
      <p:sp>
        <p:nvSpPr>
          <p:cNvPr id="60" name="PlaceHolder 2"/>
          <p:cNvSpPr>
            <a:spLocks noGrp="1"/>
          </p:cNvSpPr>
          <p:nvPr>
            <p:ph type="body"/>
          </p:nvPr>
        </p:nvSpPr>
        <p:spPr>
          <a:xfrm>
            <a:off x="5834880" y="858240"/>
            <a:ext cx="2693520" cy="2385720"/>
          </a:xfrm>
          <a:prstGeom prst="rect">
            <a:avLst/>
          </a:prstGeom>
        </p:spPr>
        <p:txBody>
          <a:bodyPr lIns="0" rIns="0" tIns="0" bIns="0">
            <a:normAutofit/>
          </a:bodyPr>
          <a:p>
            <a:endParaRPr b="0" lang="en-US" sz="2000" spc="-1" strike="noStrike">
              <a:solidFill>
                <a:srgbClr val="000000"/>
              </a:solidFill>
              <a:latin typeface="Avenir Next LT Pro Light"/>
            </a:endParaRPr>
          </a:p>
        </p:txBody>
      </p:sp>
      <p:sp>
        <p:nvSpPr>
          <p:cNvPr id="61" name="PlaceHolder 3"/>
          <p:cNvSpPr>
            <a:spLocks noGrp="1"/>
          </p:cNvSpPr>
          <p:nvPr>
            <p:ph type="body"/>
          </p:nvPr>
        </p:nvSpPr>
        <p:spPr>
          <a:xfrm>
            <a:off x="8663400" y="858240"/>
            <a:ext cx="2693520" cy="5002200"/>
          </a:xfrm>
          <a:prstGeom prst="rect">
            <a:avLst/>
          </a:prstGeom>
        </p:spPr>
        <p:txBody>
          <a:bodyPr lIns="0" rIns="0" tIns="0" bIns="0">
            <a:normAutofit/>
          </a:bodyPr>
          <a:p>
            <a:endParaRPr b="0" lang="en-US" sz="2000" spc="-1" strike="noStrike">
              <a:solidFill>
                <a:srgbClr val="000000"/>
              </a:solidFill>
              <a:latin typeface="Avenir Next LT Pro Light"/>
            </a:endParaRPr>
          </a:p>
        </p:txBody>
      </p:sp>
      <p:sp>
        <p:nvSpPr>
          <p:cNvPr id="62" name="PlaceHolder 4"/>
          <p:cNvSpPr>
            <a:spLocks noGrp="1"/>
          </p:cNvSpPr>
          <p:nvPr>
            <p:ph type="body"/>
          </p:nvPr>
        </p:nvSpPr>
        <p:spPr>
          <a:xfrm>
            <a:off x="5834880" y="3471120"/>
            <a:ext cx="2693520" cy="2385720"/>
          </a:xfrm>
          <a:prstGeom prst="rect">
            <a:avLst/>
          </a:prstGeom>
        </p:spPr>
        <p:txBody>
          <a:bodyPr lIns="0" rIns="0" tIns="0" bIns="0">
            <a:normAutofit/>
          </a:bodyPr>
          <a:p>
            <a:endParaRPr b="0" lang="en-US" sz="2000" spc="-1" strike="noStrike">
              <a:solidFill>
                <a:srgbClr val="000000"/>
              </a:solidFill>
              <a:latin typeface="Avenir Next LT Pro Light"/>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1378800" y="681120"/>
            <a:ext cx="3931920" cy="1599840"/>
          </a:xfrm>
          <a:prstGeom prst="rect">
            <a:avLst/>
          </a:prstGeom>
        </p:spPr>
        <p:txBody>
          <a:bodyPr lIns="0" rIns="0" tIns="0" bIns="0" anchor="ctr">
            <a:noAutofit/>
          </a:bodyPr>
          <a:p>
            <a:endParaRPr b="0" lang="en-US" sz="1800" spc="-1" strike="noStrike">
              <a:solidFill>
                <a:srgbClr val="000000"/>
              </a:solidFill>
              <a:latin typeface="Avenir Next LT Pro Light"/>
            </a:endParaRPr>
          </a:p>
        </p:txBody>
      </p:sp>
      <p:sp>
        <p:nvSpPr>
          <p:cNvPr id="8" name="PlaceHolder 2"/>
          <p:cNvSpPr>
            <a:spLocks noGrp="1"/>
          </p:cNvSpPr>
          <p:nvPr>
            <p:ph type="subTitle"/>
          </p:nvPr>
        </p:nvSpPr>
        <p:spPr>
          <a:xfrm>
            <a:off x="5834880" y="858240"/>
            <a:ext cx="5520240" cy="50022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1378800" y="681120"/>
            <a:ext cx="3931920" cy="1599840"/>
          </a:xfrm>
          <a:prstGeom prst="rect">
            <a:avLst/>
          </a:prstGeom>
        </p:spPr>
        <p:txBody>
          <a:bodyPr lIns="0" rIns="0" tIns="0" bIns="0" anchor="ctr">
            <a:noAutofit/>
          </a:bodyPr>
          <a:p>
            <a:endParaRPr b="0" lang="en-US" sz="1800" spc="-1" strike="noStrike">
              <a:solidFill>
                <a:srgbClr val="000000"/>
              </a:solidFill>
              <a:latin typeface="Avenir Next LT Pro Light"/>
            </a:endParaRPr>
          </a:p>
        </p:txBody>
      </p:sp>
      <p:sp>
        <p:nvSpPr>
          <p:cNvPr id="64" name="PlaceHolder 2"/>
          <p:cNvSpPr>
            <a:spLocks noGrp="1"/>
          </p:cNvSpPr>
          <p:nvPr>
            <p:ph type="body"/>
          </p:nvPr>
        </p:nvSpPr>
        <p:spPr>
          <a:xfrm>
            <a:off x="5834880" y="858240"/>
            <a:ext cx="2693520" cy="5002200"/>
          </a:xfrm>
          <a:prstGeom prst="rect">
            <a:avLst/>
          </a:prstGeom>
        </p:spPr>
        <p:txBody>
          <a:bodyPr lIns="0" rIns="0" tIns="0" bIns="0">
            <a:normAutofit/>
          </a:bodyPr>
          <a:p>
            <a:endParaRPr b="0" lang="en-US" sz="2000" spc="-1" strike="noStrike">
              <a:solidFill>
                <a:srgbClr val="000000"/>
              </a:solidFill>
              <a:latin typeface="Avenir Next LT Pro Light"/>
            </a:endParaRPr>
          </a:p>
        </p:txBody>
      </p:sp>
      <p:sp>
        <p:nvSpPr>
          <p:cNvPr id="65" name="PlaceHolder 3"/>
          <p:cNvSpPr>
            <a:spLocks noGrp="1"/>
          </p:cNvSpPr>
          <p:nvPr>
            <p:ph type="body"/>
          </p:nvPr>
        </p:nvSpPr>
        <p:spPr>
          <a:xfrm>
            <a:off x="8663400" y="858240"/>
            <a:ext cx="2693520" cy="2385720"/>
          </a:xfrm>
          <a:prstGeom prst="rect">
            <a:avLst/>
          </a:prstGeom>
        </p:spPr>
        <p:txBody>
          <a:bodyPr lIns="0" rIns="0" tIns="0" bIns="0">
            <a:normAutofit/>
          </a:bodyPr>
          <a:p>
            <a:endParaRPr b="0" lang="en-US" sz="2000" spc="-1" strike="noStrike">
              <a:solidFill>
                <a:srgbClr val="000000"/>
              </a:solidFill>
              <a:latin typeface="Avenir Next LT Pro Light"/>
            </a:endParaRPr>
          </a:p>
        </p:txBody>
      </p:sp>
      <p:sp>
        <p:nvSpPr>
          <p:cNvPr id="66" name="PlaceHolder 4"/>
          <p:cNvSpPr>
            <a:spLocks noGrp="1"/>
          </p:cNvSpPr>
          <p:nvPr>
            <p:ph type="body"/>
          </p:nvPr>
        </p:nvSpPr>
        <p:spPr>
          <a:xfrm>
            <a:off x="8663400" y="3471120"/>
            <a:ext cx="2693520" cy="2385720"/>
          </a:xfrm>
          <a:prstGeom prst="rect">
            <a:avLst/>
          </a:prstGeom>
        </p:spPr>
        <p:txBody>
          <a:bodyPr lIns="0" rIns="0" tIns="0" bIns="0">
            <a:normAutofit/>
          </a:bodyPr>
          <a:p>
            <a:endParaRPr b="0" lang="en-US" sz="2000" spc="-1" strike="noStrike">
              <a:solidFill>
                <a:srgbClr val="000000"/>
              </a:solidFill>
              <a:latin typeface="Avenir Next LT Pro Light"/>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1378800" y="681120"/>
            <a:ext cx="3931920" cy="1599840"/>
          </a:xfrm>
          <a:prstGeom prst="rect">
            <a:avLst/>
          </a:prstGeom>
        </p:spPr>
        <p:txBody>
          <a:bodyPr lIns="0" rIns="0" tIns="0" bIns="0" anchor="ctr">
            <a:noAutofit/>
          </a:bodyPr>
          <a:p>
            <a:endParaRPr b="0" lang="en-US" sz="1800" spc="-1" strike="noStrike">
              <a:solidFill>
                <a:srgbClr val="000000"/>
              </a:solidFill>
              <a:latin typeface="Avenir Next LT Pro Light"/>
            </a:endParaRPr>
          </a:p>
        </p:txBody>
      </p:sp>
      <p:sp>
        <p:nvSpPr>
          <p:cNvPr id="68" name="PlaceHolder 2"/>
          <p:cNvSpPr>
            <a:spLocks noGrp="1"/>
          </p:cNvSpPr>
          <p:nvPr>
            <p:ph type="body"/>
          </p:nvPr>
        </p:nvSpPr>
        <p:spPr>
          <a:xfrm>
            <a:off x="5834880" y="858240"/>
            <a:ext cx="2693520" cy="2385720"/>
          </a:xfrm>
          <a:prstGeom prst="rect">
            <a:avLst/>
          </a:prstGeom>
        </p:spPr>
        <p:txBody>
          <a:bodyPr lIns="0" rIns="0" tIns="0" bIns="0">
            <a:normAutofit/>
          </a:bodyPr>
          <a:p>
            <a:endParaRPr b="0" lang="en-US" sz="2000" spc="-1" strike="noStrike">
              <a:solidFill>
                <a:srgbClr val="000000"/>
              </a:solidFill>
              <a:latin typeface="Avenir Next LT Pro Light"/>
            </a:endParaRPr>
          </a:p>
        </p:txBody>
      </p:sp>
      <p:sp>
        <p:nvSpPr>
          <p:cNvPr id="69" name="PlaceHolder 3"/>
          <p:cNvSpPr>
            <a:spLocks noGrp="1"/>
          </p:cNvSpPr>
          <p:nvPr>
            <p:ph type="body"/>
          </p:nvPr>
        </p:nvSpPr>
        <p:spPr>
          <a:xfrm>
            <a:off x="8663400" y="858240"/>
            <a:ext cx="2693520" cy="2385720"/>
          </a:xfrm>
          <a:prstGeom prst="rect">
            <a:avLst/>
          </a:prstGeom>
        </p:spPr>
        <p:txBody>
          <a:bodyPr lIns="0" rIns="0" tIns="0" bIns="0">
            <a:normAutofit/>
          </a:bodyPr>
          <a:p>
            <a:endParaRPr b="0" lang="en-US" sz="2000" spc="-1" strike="noStrike">
              <a:solidFill>
                <a:srgbClr val="000000"/>
              </a:solidFill>
              <a:latin typeface="Avenir Next LT Pro Light"/>
            </a:endParaRPr>
          </a:p>
        </p:txBody>
      </p:sp>
      <p:sp>
        <p:nvSpPr>
          <p:cNvPr id="70" name="PlaceHolder 4"/>
          <p:cNvSpPr>
            <a:spLocks noGrp="1"/>
          </p:cNvSpPr>
          <p:nvPr>
            <p:ph type="body"/>
          </p:nvPr>
        </p:nvSpPr>
        <p:spPr>
          <a:xfrm>
            <a:off x="5834880" y="3471120"/>
            <a:ext cx="5520240" cy="2385720"/>
          </a:xfrm>
          <a:prstGeom prst="rect">
            <a:avLst/>
          </a:prstGeom>
        </p:spPr>
        <p:txBody>
          <a:bodyPr lIns="0" rIns="0" tIns="0" bIns="0">
            <a:normAutofit/>
          </a:bodyPr>
          <a:p>
            <a:endParaRPr b="0" lang="en-US" sz="2000" spc="-1" strike="noStrike">
              <a:solidFill>
                <a:srgbClr val="000000"/>
              </a:solidFill>
              <a:latin typeface="Avenir Next LT Pro Light"/>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1378800" y="681120"/>
            <a:ext cx="3931920" cy="1599840"/>
          </a:xfrm>
          <a:prstGeom prst="rect">
            <a:avLst/>
          </a:prstGeom>
        </p:spPr>
        <p:txBody>
          <a:bodyPr lIns="0" rIns="0" tIns="0" bIns="0" anchor="ctr">
            <a:noAutofit/>
          </a:bodyPr>
          <a:p>
            <a:endParaRPr b="0" lang="en-US" sz="1800" spc="-1" strike="noStrike">
              <a:solidFill>
                <a:srgbClr val="000000"/>
              </a:solidFill>
              <a:latin typeface="Avenir Next LT Pro Light"/>
            </a:endParaRPr>
          </a:p>
        </p:txBody>
      </p:sp>
      <p:sp>
        <p:nvSpPr>
          <p:cNvPr id="72" name="PlaceHolder 2"/>
          <p:cNvSpPr>
            <a:spLocks noGrp="1"/>
          </p:cNvSpPr>
          <p:nvPr>
            <p:ph type="body"/>
          </p:nvPr>
        </p:nvSpPr>
        <p:spPr>
          <a:xfrm>
            <a:off x="5834880" y="858240"/>
            <a:ext cx="5520240" cy="2385720"/>
          </a:xfrm>
          <a:prstGeom prst="rect">
            <a:avLst/>
          </a:prstGeom>
        </p:spPr>
        <p:txBody>
          <a:bodyPr lIns="0" rIns="0" tIns="0" bIns="0">
            <a:normAutofit/>
          </a:bodyPr>
          <a:p>
            <a:endParaRPr b="0" lang="en-US" sz="2000" spc="-1" strike="noStrike">
              <a:solidFill>
                <a:srgbClr val="000000"/>
              </a:solidFill>
              <a:latin typeface="Avenir Next LT Pro Light"/>
            </a:endParaRPr>
          </a:p>
        </p:txBody>
      </p:sp>
      <p:sp>
        <p:nvSpPr>
          <p:cNvPr id="73" name="PlaceHolder 3"/>
          <p:cNvSpPr>
            <a:spLocks noGrp="1"/>
          </p:cNvSpPr>
          <p:nvPr>
            <p:ph type="body"/>
          </p:nvPr>
        </p:nvSpPr>
        <p:spPr>
          <a:xfrm>
            <a:off x="5834880" y="3471120"/>
            <a:ext cx="5520240" cy="2385720"/>
          </a:xfrm>
          <a:prstGeom prst="rect">
            <a:avLst/>
          </a:prstGeom>
        </p:spPr>
        <p:txBody>
          <a:bodyPr lIns="0" rIns="0" tIns="0" bIns="0">
            <a:normAutofit/>
          </a:bodyPr>
          <a:p>
            <a:endParaRPr b="0" lang="en-US" sz="2000" spc="-1" strike="noStrike">
              <a:solidFill>
                <a:srgbClr val="000000"/>
              </a:solidFill>
              <a:latin typeface="Avenir Next LT Pro Light"/>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1378800" y="681120"/>
            <a:ext cx="3931920" cy="1599840"/>
          </a:xfrm>
          <a:prstGeom prst="rect">
            <a:avLst/>
          </a:prstGeom>
        </p:spPr>
        <p:txBody>
          <a:bodyPr lIns="0" rIns="0" tIns="0" bIns="0" anchor="ctr">
            <a:noAutofit/>
          </a:bodyPr>
          <a:p>
            <a:endParaRPr b="0" lang="en-US" sz="1800" spc="-1" strike="noStrike">
              <a:solidFill>
                <a:srgbClr val="000000"/>
              </a:solidFill>
              <a:latin typeface="Avenir Next LT Pro Light"/>
            </a:endParaRPr>
          </a:p>
        </p:txBody>
      </p:sp>
      <p:sp>
        <p:nvSpPr>
          <p:cNvPr id="75" name="PlaceHolder 2"/>
          <p:cNvSpPr>
            <a:spLocks noGrp="1"/>
          </p:cNvSpPr>
          <p:nvPr>
            <p:ph type="body"/>
          </p:nvPr>
        </p:nvSpPr>
        <p:spPr>
          <a:xfrm>
            <a:off x="5834880" y="858240"/>
            <a:ext cx="2693520" cy="2385720"/>
          </a:xfrm>
          <a:prstGeom prst="rect">
            <a:avLst/>
          </a:prstGeom>
        </p:spPr>
        <p:txBody>
          <a:bodyPr lIns="0" rIns="0" tIns="0" bIns="0">
            <a:normAutofit/>
          </a:bodyPr>
          <a:p>
            <a:endParaRPr b="0" lang="en-US" sz="2000" spc="-1" strike="noStrike">
              <a:solidFill>
                <a:srgbClr val="000000"/>
              </a:solidFill>
              <a:latin typeface="Avenir Next LT Pro Light"/>
            </a:endParaRPr>
          </a:p>
        </p:txBody>
      </p:sp>
      <p:sp>
        <p:nvSpPr>
          <p:cNvPr id="76" name="PlaceHolder 3"/>
          <p:cNvSpPr>
            <a:spLocks noGrp="1"/>
          </p:cNvSpPr>
          <p:nvPr>
            <p:ph type="body"/>
          </p:nvPr>
        </p:nvSpPr>
        <p:spPr>
          <a:xfrm>
            <a:off x="8663400" y="858240"/>
            <a:ext cx="2693520" cy="2385720"/>
          </a:xfrm>
          <a:prstGeom prst="rect">
            <a:avLst/>
          </a:prstGeom>
        </p:spPr>
        <p:txBody>
          <a:bodyPr lIns="0" rIns="0" tIns="0" bIns="0">
            <a:normAutofit/>
          </a:bodyPr>
          <a:p>
            <a:endParaRPr b="0" lang="en-US" sz="2000" spc="-1" strike="noStrike">
              <a:solidFill>
                <a:srgbClr val="000000"/>
              </a:solidFill>
              <a:latin typeface="Avenir Next LT Pro Light"/>
            </a:endParaRPr>
          </a:p>
        </p:txBody>
      </p:sp>
      <p:sp>
        <p:nvSpPr>
          <p:cNvPr id="77" name="PlaceHolder 4"/>
          <p:cNvSpPr>
            <a:spLocks noGrp="1"/>
          </p:cNvSpPr>
          <p:nvPr>
            <p:ph type="body"/>
          </p:nvPr>
        </p:nvSpPr>
        <p:spPr>
          <a:xfrm>
            <a:off x="5834880" y="3471120"/>
            <a:ext cx="2693520" cy="2385720"/>
          </a:xfrm>
          <a:prstGeom prst="rect">
            <a:avLst/>
          </a:prstGeom>
        </p:spPr>
        <p:txBody>
          <a:bodyPr lIns="0" rIns="0" tIns="0" bIns="0">
            <a:normAutofit/>
          </a:bodyPr>
          <a:p>
            <a:endParaRPr b="0" lang="en-US" sz="2000" spc="-1" strike="noStrike">
              <a:solidFill>
                <a:srgbClr val="000000"/>
              </a:solidFill>
              <a:latin typeface="Avenir Next LT Pro Light"/>
            </a:endParaRPr>
          </a:p>
        </p:txBody>
      </p:sp>
      <p:sp>
        <p:nvSpPr>
          <p:cNvPr id="78" name="PlaceHolder 5"/>
          <p:cNvSpPr>
            <a:spLocks noGrp="1"/>
          </p:cNvSpPr>
          <p:nvPr>
            <p:ph type="body"/>
          </p:nvPr>
        </p:nvSpPr>
        <p:spPr>
          <a:xfrm>
            <a:off x="8663400" y="3471120"/>
            <a:ext cx="2693520" cy="2385720"/>
          </a:xfrm>
          <a:prstGeom prst="rect">
            <a:avLst/>
          </a:prstGeom>
        </p:spPr>
        <p:txBody>
          <a:bodyPr lIns="0" rIns="0" tIns="0" bIns="0">
            <a:normAutofit/>
          </a:bodyPr>
          <a:p>
            <a:endParaRPr b="0" lang="en-US" sz="2000" spc="-1" strike="noStrike">
              <a:solidFill>
                <a:srgbClr val="000000"/>
              </a:solidFill>
              <a:latin typeface="Avenir Next LT Pro Light"/>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1378800" y="681120"/>
            <a:ext cx="3931920" cy="1599840"/>
          </a:xfrm>
          <a:prstGeom prst="rect">
            <a:avLst/>
          </a:prstGeom>
        </p:spPr>
        <p:txBody>
          <a:bodyPr lIns="0" rIns="0" tIns="0" bIns="0" anchor="ctr">
            <a:noAutofit/>
          </a:bodyPr>
          <a:p>
            <a:endParaRPr b="0" lang="en-US" sz="1800" spc="-1" strike="noStrike">
              <a:solidFill>
                <a:srgbClr val="000000"/>
              </a:solidFill>
              <a:latin typeface="Avenir Next LT Pro Light"/>
            </a:endParaRPr>
          </a:p>
        </p:txBody>
      </p:sp>
      <p:sp>
        <p:nvSpPr>
          <p:cNvPr id="80" name="PlaceHolder 2"/>
          <p:cNvSpPr>
            <a:spLocks noGrp="1"/>
          </p:cNvSpPr>
          <p:nvPr>
            <p:ph type="body"/>
          </p:nvPr>
        </p:nvSpPr>
        <p:spPr>
          <a:xfrm>
            <a:off x="5834880" y="858240"/>
            <a:ext cx="1777320" cy="2385720"/>
          </a:xfrm>
          <a:prstGeom prst="rect">
            <a:avLst/>
          </a:prstGeom>
        </p:spPr>
        <p:txBody>
          <a:bodyPr lIns="0" rIns="0" tIns="0" bIns="0">
            <a:normAutofit/>
          </a:bodyPr>
          <a:p>
            <a:endParaRPr b="0" lang="en-US" sz="2000" spc="-1" strike="noStrike">
              <a:solidFill>
                <a:srgbClr val="000000"/>
              </a:solidFill>
              <a:latin typeface="Avenir Next LT Pro Light"/>
            </a:endParaRPr>
          </a:p>
        </p:txBody>
      </p:sp>
      <p:sp>
        <p:nvSpPr>
          <p:cNvPr id="81" name="PlaceHolder 3"/>
          <p:cNvSpPr>
            <a:spLocks noGrp="1"/>
          </p:cNvSpPr>
          <p:nvPr>
            <p:ph type="body"/>
          </p:nvPr>
        </p:nvSpPr>
        <p:spPr>
          <a:xfrm>
            <a:off x="7701480" y="858240"/>
            <a:ext cx="1777320" cy="2385720"/>
          </a:xfrm>
          <a:prstGeom prst="rect">
            <a:avLst/>
          </a:prstGeom>
        </p:spPr>
        <p:txBody>
          <a:bodyPr lIns="0" rIns="0" tIns="0" bIns="0">
            <a:normAutofit/>
          </a:bodyPr>
          <a:p>
            <a:endParaRPr b="0" lang="en-US" sz="2000" spc="-1" strike="noStrike">
              <a:solidFill>
                <a:srgbClr val="000000"/>
              </a:solidFill>
              <a:latin typeface="Avenir Next LT Pro Light"/>
            </a:endParaRPr>
          </a:p>
        </p:txBody>
      </p:sp>
      <p:sp>
        <p:nvSpPr>
          <p:cNvPr id="82" name="PlaceHolder 4"/>
          <p:cNvSpPr>
            <a:spLocks noGrp="1"/>
          </p:cNvSpPr>
          <p:nvPr>
            <p:ph type="body"/>
          </p:nvPr>
        </p:nvSpPr>
        <p:spPr>
          <a:xfrm>
            <a:off x="9568080" y="858240"/>
            <a:ext cx="1777320" cy="2385720"/>
          </a:xfrm>
          <a:prstGeom prst="rect">
            <a:avLst/>
          </a:prstGeom>
        </p:spPr>
        <p:txBody>
          <a:bodyPr lIns="0" rIns="0" tIns="0" bIns="0">
            <a:normAutofit/>
          </a:bodyPr>
          <a:p>
            <a:endParaRPr b="0" lang="en-US" sz="2000" spc="-1" strike="noStrike">
              <a:solidFill>
                <a:srgbClr val="000000"/>
              </a:solidFill>
              <a:latin typeface="Avenir Next LT Pro Light"/>
            </a:endParaRPr>
          </a:p>
        </p:txBody>
      </p:sp>
      <p:sp>
        <p:nvSpPr>
          <p:cNvPr id="83" name="PlaceHolder 5"/>
          <p:cNvSpPr>
            <a:spLocks noGrp="1"/>
          </p:cNvSpPr>
          <p:nvPr>
            <p:ph type="body"/>
          </p:nvPr>
        </p:nvSpPr>
        <p:spPr>
          <a:xfrm>
            <a:off x="5834880" y="3471120"/>
            <a:ext cx="1777320" cy="2385720"/>
          </a:xfrm>
          <a:prstGeom prst="rect">
            <a:avLst/>
          </a:prstGeom>
        </p:spPr>
        <p:txBody>
          <a:bodyPr lIns="0" rIns="0" tIns="0" bIns="0">
            <a:normAutofit/>
          </a:bodyPr>
          <a:p>
            <a:endParaRPr b="0" lang="en-US" sz="2000" spc="-1" strike="noStrike">
              <a:solidFill>
                <a:srgbClr val="000000"/>
              </a:solidFill>
              <a:latin typeface="Avenir Next LT Pro Light"/>
            </a:endParaRPr>
          </a:p>
        </p:txBody>
      </p:sp>
      <p:sp>
        <p:nvSpPr>
          <p:cNvPr id="84" name="PlaceHolder 6"/>
          <p:cNvSpPr>
            <a:spLocks noGrp="1"/>
          </p:cNvSpPr>
          <p:nvPr>
            <p:ph type="body"/>
          </p:nvPr>
        </p:nvSpPr>
        <p:spPr>
          <a:xfrm>
            <a:off x="7701480" y="3471120"/>
            <a:ext cx="1777320" cy="2385720"/>
          </a:xfrm>
          <a:prstGeom prst="rect">
            <a:avLst/>
          </a:prstGeom>
        </p:spPr>
        <p:txBody>
          <a:bodyPr lIns="0" rIns="0" tIns="0" bIns="0">
            <a:normAutofit/>
          </a:bodyPr>
          <a:p>
            <a:endParaRPr b="0" lang="en-US" sz="2000" spc="-1" strike="noStrike">
              <a:solidFill>
                <a:srgbClr val="000000"/>
              </a:solidFill>
              <a:latin typeface="Avenir Next LT Pro Light"/>
            </a:endParaRPr>
          </a:p>
        </p:txBody>
      </p:sp>
      <p:sp>
        <p:nvSpPr>
          <p:cNvPr id="85" name="PlaceHolder 7"/>
          <p:cNvSpPr>
            <a:spLocks noGrp="1"/>
          </p:cNvSpPr>
          <p:nvPr>
            <p:ph type="body"/>
          </p:nvPr>
        </p:nvSpPr>
        <p:spPr>
          <a:xfrm>
            <a:off x="9568080" y="3471120"/>
            <a:ext cx="1777320" cy="2385720"/>
          </a:xfrm>
          <a:prstGeom prst="rect">
            <a:avLst/>
          </a:prstGeom>
        </p:spPr>
        <p:txBody>
          <a:bodyPr lIns="0" rIns="0" tIns="0" bIns="0">
            <a:normAutofit/>
          </a:bodyPr>
          <a:p>
            <a:endParaRPr b="0" lang="en-US" sz="2000" spc="-1" strike="noStrike">
              <a:solidFill>
                <a:srgbClr val="000000"/>
              </a:solidFill>
              <a:latin typeface="Avenir Next LT Pro Light"/>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4" name="PlaceHolder 1"/>
          <p:cNvSpPr>
            <a:spLocks noGrp="1"/>
          </p:cNvSpPr>
          <p:nvPr>
            <p:ph type="title"/>
          </p:nvPr>
        </p:nvSpPr>
        <p:spPr>
          <a:xfrm>
            <a:off x="1378800" y="681120"/>
            <a:ext cx="3931920" cy="1599840"/>
          </a:xfrm>
          <a:prstGeom prst="rect">
            <a:avLst/>
          </a:prstGeom>
        </p:spPr>
        <p:txBody>
          <a:bodyPr lIns="0" rIns="0" tIns="0" bIns="0" anchor="ctr">
            <a:noAutofit/>
          </a:bodyPr>
          <a:p>
            <a:endParaRPr b="0" lang="en-US" sz="1800" spc="-1" strike="noStrike">
              <a:solidFill>
                <a:srgbClr val="000000"/>
              </a:solidFill>
              <a:latin typeface="Avenir Next LT Pro Light"/>
            </a:endParaRPr>
          </a:p>
        </p:txBody>
      </p:sp>
      <p:sp>
        <p:nvSpPr>
          <p:cNvPr id="95" name="PlaceHolder 2"/>
          <p:cNvSpPr>
            <a:spLocks noGrp="1"/>
          </p:cNvSpPr>
          <p:nvPr>
            <p:ph type="subTitle"/>
          </p:nvPr>
        </p:nvSpPr>
        <p:spPr>
          <a:xfrm>
            <a:off x="5834880" y="858240"/>
            <a:ext cx="5520240" cy="50022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1378800" y="681120"/>
            <a:ext cx="3931920" cy="1599840"/>
          </a:xfrm>
          <a:prstGeom prst="rect">
            <a:avLst/>
          </a:prstGeom>
        </p:spPr>
        <p:txBody>
          <a:bodyPr lIns="0" rIns="0" tIns="0" bIns="0" anchor="ctr">
            <a:noAutofit/>
          </a:bodyPr>
          <a:p>
            <a:endParaRPr b="0" lang="en-US" sz="1800" spc="-1" strike="noStrike">
              <a:solidFill>
                <a:srgbClr val="000000"/>
              </a:solidFill>
              <a:latin typeface="Avenir Next LT Pro Light"/>
            </a:endParaRPr>
          </a:p>
        </p:txBody>
      </p:sp>
      <p:sp>
        <p:nvSpPr>
          <p:cNvPr id="97" name="PlaceHolder 2"/>
          <p:cNvSpPr>
            <a:spLocks noGrp="1"/>
          </p:cNvSpPr>
          <p:nvPr>
            <p:ph type="body"/>
          </p:nvPr>
        </p:nvSpPr>
        <p:spPr>
          <a:xfrm>
            <a:off x="5834880" y="858240"/>
            <a:ext cx="5520240" cy="5002200"/>
          </a:xfrm>
          <a:prstGeom prst="rect">
            <a:avLst/>
          </a:prstGeom>
        </p:spPr>
        <p:txBody>
          <a:bodyPr lIns="0" rIns="0" tIns="0" bIns="0">
            <a:normAutofit/>
          </a:bodyPr>
          <a:p>
            <a:endParaRPr b="0" lang="en-US" sz="2000" spc="-1" strike="noStrike">
              <a:solidFill>
                <a:srgbClr val="000000"/>
              </a:solidFill>
              <a:latin typeface="Avenir Next LT Pro Light"/>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1378800" y="681120"/>
            <a:ext cx="3931920" cy="1599840"/>
          </a:xfrm>
          <a:prstGeom prst="rect">
            <a:avLst/>
          </a:prstGeom>
        </p:spPr>
        <p:txBody>
          <a:bodyPr lIns="0" rIns="0" tIns="0" bIns="0" anchor="ctr">
            <a:noAutofit/>
          </a:bodyPr>
          <a:p>
            <a:endParaRPr b="0" lang="en-US" sz="1800" spc="-1" strike="noStrike">
              <a:solidFill>
                <a:srgbClr val="000000"/>
              </a:solidFill>
              <a:latin typeface="Avenir Next LT Pro Light"/>
            </a:endParaRPr>
          </a:p>
        </p:txBody>
      </p:sp>
      <p:sp>
        <p:nvSpPr>
          <p:cNvPr id="99" name="PlaceHolder 2"/>
          <p:cNvSpPr>
            <a:spLocks noGrp="1"/>
          </p:cNvSpPr>
          <p:nvPr>
            <p:ph type="body"/>
          </p:nvPr>
        </p:nvSpPr>
        <p:spPr>
          <a:xfrm>
            <a:off x="5834880" y="858240"/>
            <a:ext cx="2693520" cy="5002200"/>
          </a:xfrm>
          <a:prstGeom prst="rect">
            <a:avLst/>
          </a:prstGeom>
        </p:spPr>
        <p:txBody>
          <a:bodyPr lIns="0" rIns="0" tIns="0" bIns="0">
            <a:normAutofit/>
          </a:bodyPr>
          <a:p>
            <a:endParaRPr b="0" lang="en-US" sz="2000" spc="-1" strike="noStrike">
              <a:solidFill>
                <a:srgbClr val="000000"/>
              </a:solidFill>
              <a:latin typeface="Avenir Next LT Pro Light"/>
            </a:endParaRPr>
          </a:p>
        </p:txBody>
      </p:sp>
      <p:sp>
        <p:nvSpPr>
          <p:cNvPr id="100" name="PlaceHolder 3"/>
          <p:cNvSpPr>
            <a:spLocks noGrp="1"/>
          </p:cNvSpPr>
          <p:nvPr>
            <p:ph type="body"/>
          </p:nvPr>
        </p:nvSpPr>
        <p:spPr>
          <a:xfrm>
            <a:off x="8663400" y="858240"/>
            <a:ext cx="2693520" cy="5002200"/>
          </a:xfrm>
          <a:prstGeom prst="rect">
            <a:avLst/>
          </a:prstGeom>
        </p:spPr>
        <p:txBody>
          <a:bodyPr lIns="0" rIns="0" tIns="0" bIns="0">
            <a:normAutofit/>
          </a:bodyPr>
          <a:p>
            <a:endParaRPr b="0" lang="en-US" sz="2000" spc="-1" strike="noStrike">
              <a:solidFill>
                <a:srgbClr val="000000"/>
              </a:solidFill>
              <a:latin typeface="Avenir Next LT Pro Light"/>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1" name="PlaceHolder 1"/>
          <p:cNvSpPr>
            <a:spLocks noGrp="1"/>
          </p:cNvSpPr>
          <p:nvPr>
            <p:ph type="title"/>
          </p:nvPr>
        </p:nvSpPr>
        <p:spPr>
          <a:xfrm>
            <a:off x="1378800" y="681120"/>
            <a:ext cx="3931920" cy="1599840"/>
          </a:xfrm>
          <a:prstGeom prst="rect">
            <a:avLst/>
          </a:prstGeom>
        </p:spPr>
        <p:txBody>
          <a:bodyPr lIns="0" rIns="0" tIns="0" bIns="0" anchor="ctr">
            <a:noAutofit/>
          </a:bodyPr>
          <a:p>
            <a:endParaRPr b="0" lang="en-US" sz="1800" spc="-1" strike="noStrike">
              <a:solidFill>
                <a:srgbClr val="000000"/>
              </a:solidFill>
              <a:latin typeface="Avenir Next LT Pro Light"/>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378800" y="681120"/>
            <a:ext cx="3931920" cy="1599840"/>
          </a:xfrm>
          <a:prstGeom prst="rect">
            <a:avLst/>
          </a:prstGeom>
        </p:spPr>
        <p:txBody>
          <a:bodyPr lIns="0" rIns="0" tIns="0" bIns="0" anchor="ctr">
            <a:noAutofit/>
          </a:bodyPr>
          <a:p>
            <a:endParaRPr b="0" lang="en-US" sz="1800" spc="-1" strike="noStrike">
              <a:solidFill>
                <a:srgbClr val="000000"/>
              </a:solidFill>
              <a:latin typeface="Avenir Next LT Pro Light"/>
            </a:endParaRPr>
          </a:p>
        </p:txBody>
      </p:sp>
      <p:sp>
        <p:nvSpPr>
          <p:cNvPr id="10" name="PlaceHolder 2"/>
          <p:cNvSpPr>
            <a:spLocks noGrp="1"/>
          </p:cNvSpPr>
          <p:nvPr>
            <p:ph type="body"/>
          </p:nvPr>
        </p:nvSpPr>
        <p:spPr>
          <a:xfrm>
            <a:off x="5834880" y="858240"/>
            <a:ext cx="5520240" cy="5002200"/>
          </a:xfrm>
          <a:prstGeom prst="rect">
            <a:avLst/>
          </a:prstGeom>
        </p:spPr>
        <p:txBody>
          <a:bodyPr lIns="0" rIns="0" tIns="0" bIns="0">
            <a:normAutofit/>
          </a:bodyPr>
          <a:p>
            <a:endParaRPr b="0" lang="en-US" sz="2000" spc="-1" strike="noStrike">
              <a:solidFill>
                <a:srgbClr val="000000"/>
              </a:solidFill>
              <a:latin typeface="Avenir Next LT Pro Light"/>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2" name="PlaceHolder 1"/>
          <p:cNvSpPr>
            <a:spLocks noGrp="1"/>
          </p:cNvSpPr>
          <p:nvPr>
            <p:ph type="subTitle"/>
          </p:nvPr>
        </p:nvSpPr>
        <p:spPr>
          <a:xfrm>
            <a:off x="1378800" y="681120"/>
            <a:ext cx="3931920" cy="74170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1378800" y="681120"/>
            <a:ext cx="3931920" cy="1599840"/>
          </a:xfrm>
          <a:prstGeom prst="rect">
            <a:avLst/>
          </a:prstGeom>
        </p:spPr>
        <p:txBody>
          <a:bodyPr lIns="0" rIns="0" tIns="0" bIns="0" anchor="ctr">
            <a:noAutofit/>
          </a:bodyPr>
          <a:p>
            <a:endParaRPr b="0" lang="en-US" sz="1800" spc="-1" strike="noStrike">
              <a:solidFill>
                <a:srgbClr val="000000"/>
              </a:solidFill>
              <a:latin typeface="Avenir Next LT Pro Light"/>
            </a:endParaRPr>
          </a:p>
        </p:txBody>
      </p:sp>
      <p:sp>
        <p:nvSpPr>
          <p:cNvPr id="104" name="PlaceHolder 2"/>
          <p:cNvSpPr>
            <a:spLocks noGrp="1"/>
          </p:cNvSpPr>
          <p:nvPr>
            <p:ph type="body"/>
          </p:nvPr>
        </p:nvSpPr>
        <p:spPr>
          <a:xfrm>
            <a:off x="5834880" y="858240"/>
            <a:ext cx="2693520" cy="2385720"/>
          </a:xfrm>
          <a:prstGeom prst="rect">
            <a:avLst/>
          </a:prstGeom>
        </p:spPr>
        <p:txBody>
          <a:bodyPr lIns="0" rIns="0" tIns="0" bIns="0">
            <a:normAutofit/>
          </a:bodyPr>
          <a:p>
            <a:endParaRPr b="0" lang="en-US" sz="2000" spc="-1" strike="noStrike">
              <a:solidFill>
                <a:srgbClr val="000000"/>
              </a:solidFill>
              <a:latin typeface="Avenir Next LT Pro Light"/>
            </a:endParaRPr>
          </a:p>
        </p:txBody>
      </p:sp>
      <p:sp>
        <p:nvSpPr>
          <p:cNvPr id="105" name="PlaceHolder 3"/>
          <p:cNvSpPr>
            <a:spLocks noGrp="1"/>
          </p:cNvSpPr>
          <p:nvPr>
            <p:ph type="body"/>
          </p:nvPr>
        </p:nvSpPr>
        <p:spPr>
          <a:xfrm>
            <a:off x="8663400" y="858240"/>
            <a:ext cx="2693520" cy="5002200"/>
          </a:xfrm>
          <a:prstGeom prst="rect">
            <a:avLst/>
          </a:prstGeom>
        </p:spPr>
        <p:txBody>
          <a:bodyPr lIns="0" rIns="0" tIns="0" bIns="0">
            <a:normAutofit/>
          </a:bodyPr>
          <a:p>
            <a:endParaRPr b="0" lang="en-US" sz="2000" spc="-1" strike="noStrike">
              <a:solidFill>
                <a:srgbClr val="000000"/>
              </a:solidFill>
              <a:latin typeface="Avenir Next LT Pro Light"/>
            </a:endParaRPr>
          </a:p>
        </p:txBody>
      </p:sp>
      <p:sp>
        <p:nvSpPr>
          <p:cNvPr id="106" name="PlaceHolder 4"/>
          <p:cNvSpPr>
            <a:spLocks noGrp="1"/>
          </p:cNvSpPr>
          <p:nvPr>
            <p:ph type="body"/>
          </p:nvPr>
        </p:nvSpPr>
        <p:spPr>
          <a:xfrm>
            <a:off x="5834880" y="3471120"/>
            <a:ext cx="2693520" cy="2385720"/>
          </a:xfrm>
          <a:prstGeom prst="rect">
            <a:avLst/>
          </a:prstGeom>
        </p:spPr>
        <p:txBody>
          <a:bodyPr lIns="0" rIns="0" tIns="0" bIns="0">
            <a:normAutofit/>
          </a:bodyPr>
          <a:p>
            <a:endParaRPr b="0" lang="en-US" sz="2000" spc="-1" strike="noStrike">
              <a:solidFill>
                <a:srgbClr val="000000"/>
              </a:solidFill>
              <a:latin typeface="Avenir Next LT Pro Light"/>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1378800" y="681120"/>
            <a:ext cx="3931920" cy="1599840"/>
          </a:xfrm>
          <a:prstGeom prst="rect">
            <a:avLst/>
          </a:prstGeom>
        </p:spPr>
        <p:txBody>
          <a:bodyPr lIns="0" rIns="0" tIns="0" bIns="0" anchor="ctr">
            <a:noAutofit/>
          </a:bodyPr>
          <a:p>
            <a:endParaRPr b="0" lang="en-US" sz="1800" spc="-1" strike="noStrike">
              <a:solidFill>
                <a:srgbClr val="000000"/>
              </a:solidFill>
              <a:latin typeface="Avenir Next LT Pro Light"/>
            </a:endParaRPr>
          </a:p>
        </p:txBody>
      </p:sp>
      <p:sp>
        <p:nvSpPr>
          <p:cNvPr id="108" name="PlaceHolder 2"/>
          <p:cNvSpPr>
            <a:spLocks noGrp="1"/>
          </p:cNvSpPr>
          <p:nvPr>
            <p:ph type="body"/>
          </p:nvPr>
        </p:nvSpPr>
        <p:spPr>
          <a:xfrm>
            <a:off x="5834880" y="858240"/>
            <a:ext cx="2693520" cy="5002200"/>
          </a:xfrm>
          <a:prstGeom prst="rect">
            <a:avLst/>
          </a:prstGeom>
        </p:spPr>
        <p:txBody>
          <a:bodyPr lIns="0" rIns="0" tIns="0" bIns="0">
            <a:normAutofit/>
          </a:bodyPr>
          <a:p>
            <a:endParaRPr b="0" lang="en-US" sz="2000" spc="-1" strike="noStrike">
              <a:solidFill>
                <a:srgbClr val="000000"/>
              </a:solidFill>
              <a:latin typeface="Avenir Next LT Pro Light"/>
            </a:endParaRPr>
          </a:p>
        </p:txBody>
      </p:sp>
      <p:sp>
        <p:nvSpPr>
          <p:cNvPr id="109" name="PlaceHolder 3"/>
          <p:cNvSpPr>
            <a:spLocks noGrp="1"/>
          </p:cNvSpPr>
          <p:nvPr>
            <p:ph type="body"/>
          </p:nvPr>
        </p:nvSpPr>
        <p:spPr>
          <a:xfrm>
            <a:off x="8663400" y="858240"/>
            <a:ext cx="2693520" cy="2385720"/>
          </a:xfrm>
          <a:prstGeom prst="rect">
            <a:avLst/>
          </a:prstGeom>
        </p:spPr>
        <p:txBody>
          <a:bodyPr lIns="0" rIns="0" tIns="0" bIns="0">
            <a:normAutofit/>
          </a:bodyPr>
          <a:p>
            <a:endParaRPr b="0" lang="en-US" sz="2000" spc="-1" strike="noStrike">
              <a:solidFill>
                <a:srgbClr val="000000"/>
              </a:solidFill>
              <a:latin typeface="Avenir Next LT Pro Light"/>
            </a:endParaRPr>
          </a:p>
        </p:txBody>
      </p:sp>
      <p:sp>
        <p:nvSpPr>
          <p:cNvPr id="110" name="PlaceHolder 4"/>
          <p:cNvSpPr>
            <a:spLocks noGrp="1"/>
          </p:cNvSpPr>
          <p:nvPr>
            <p:ph type="body"/>
          </p:nvPr>
        </p:nvSpPr>
        <p:spPr>
          <a:xfrm>
            <a:off x="8663400" y="3471120"/>
            <a:ext cx="2693520" cy="2385720"/>
          </a:xfrm>
          <a:prstGeom prst="rect">
            <a:avLst/>
          </a:prstGeom>
        </p:spPr>
        <p:txBody>
          <a:bodyPr lIns="0" rIns="0" tIns="0" bIns="0">
            <a:normAutofit/>
          </a:bodyPr>
          <a:p>
            <a:endParaRPr b="0" lang="en-US" sz="2000" spc="-1" strike="noStrike">
              <a:solidFill>
                <a:srgbClr val="000000"/>
              </a:solidFill>
              <a:latin typeface="Avenir Next LT Pro Light"/>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1378800" y="681120"/>
            <a:ext cx="3931920" cy="1599840"/>
          </a:xfrm>
          <a:prstGeom prst="rect">
            <a:avLst/>
          </a:prstGeom>
        </p:spPr>
        <p:txBody>
          <a:bodyPr lIns="0" rIns="0" tIns="0" bIns="0" anchor="ctr">
            <a:noAutofit/>
          </a:bodyPr>
          <a:p>
            <a:endParaRPr b="0" lang="en-US" sz="1800" spc="-1" strike="noStrike">
              <a:solidFill>
                <a:srgbClr val="000000"/>
              </a:solidFill>
              <a:latin typeface="Avenir Next LT Pro Light"/>
            </a:endParaRPr>
          </a:p>
        </p:txBody>
      </p:sp>
      <p:sp>
        <p:nvSpPr>
          <p:cNvPr id="112" name="PlaceHolder 2"/>
          <p:cNvSpPr>
            <a:spLocks noGrp="1"/>
          </p:cNvSpPr>
          <p:nvPr>
            <p:ph type="body"/>
          </p:nvPr>
        </p:nvSpPr>
        <p:spPr>
          <a:xfrm>
            <a:off x="5834880" y="858240"/>
            <a:ext cx="2693520" cy="2385720"/>
          </a:xfrm>
          <a:prstGeom prst="rect">
            <a:avLst/>
          </a:prstGeom>
        </p:spPr>
        <p:txBody>
          <a:bodyPr lIns="0" rIns="0" tIns="0" bIns="0">
            <a:normAutofit/>
          </a:bodyPr>
          <a:p>
            <a:endParaRPr b="0" lang="en-US" sz="2000" spc="-1" strike="noStrike">
              <a:solidFill>
                <a:srgbClr val="000000"/>
              </a:solidFill>
              <a:latin typeface="Avenir Next LT Pro Light"/>
            </a:endParaRPr>
          </a:p>
        </p:txBody>
      </p:sp>
      <p:sp>
        <p:nvSpPr>
          <p:cNvPr id="113" name="PlaceHolder 3"/>
          <p:cNvSpPr>
            <a:spLocks noGrp="1"/>
          </p:cNvSpPr>
          <p:nvPr>
            <p:ph type="body"/>
          </p:nvPr>
        </p:nvSpPr>
        <p:spPr>
          <a:xfrm>
            <a:off x="8663400" y="858240"/>
            <a:ext cx="2693520" cy="2385720"/>
          </a:xfrm>
          <a:prstGeom prst="rect">
            <a:avLst/>
          </a:prstGeom>
        </p:spPr>
        <p:txBody>
          <a:bodyPr lIns="0" rIns="0" tIns="0" bIns="0">
            <a:normAutofit/>
          </a:bodyPr>
          <a:p>
            <a:endParaRPr b="0" lang="en-US" sz="2000" spc="-1" strike="noStrike">
              <a:solidFill>
                <a:srgbClr val="000000"/>
              </a:solidFill>
              <a:latin typeface="Avenir Next LT Pro Light"/>
            </a:endParaRPr>
          </a:p>
        </p:txBody>
      </p:sp>
      <p:sp>
        <p:nvSpPr>
          <p:cNvPr id="114" name="PlaceHolder 4"/>
          <p:cNvSpPr>
            <a:spLocks noGrp="1"/>
          </p:cNvSpPr>
          <p:nvPr>
            <p:ph type="body"/>
          </p:nvPr>
        </p:nvSpPr>
        <p:spPr>
          <a:xfrm>
            <a:off x="5834880" y="3471120"/>
            <a:ext cx="5520240" cy="2385720"/>
          </a:xfrm>
          <a:prstGeom prst="rect">
            <a:avLst/>
          </a:prstGeom>
        </p:spPr>
        <p:txBody>
          <a:bodyPr lIns="0" rIns="0" tIns="0" bIns="0">
            <a:normAutofit/>
          </a:bodyPr>
          <a:p>
            <a:endParaRPr b="0" lang="en-US" sz="2000" spc="-1" strike="noStrike">
              <a:solidFill>
                <a:srgbClr val="000000"/>
              </a:solidFill>
              <a:latin typeface="Avenir Next LT Pro Light"/>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1378800" y="681120"/>
            <a:ext cx="3931920" cy="1599840"/>
          </a:xfrm>
          <a:prstGeom prst="rect">
            <a:avLst/>
          </a:prstGeom>
        </p:spPr>
        <p:txBody>
          <a:bodyPr lIns="0" rIns="0" tIns="0" bIns="0" anchor="ctr">
            <a:noAutofit/>
          </a:bodyPr>
          <a:p>
            <a:endParaRPr b="0" lang="en-US" sz="1800" spc="-1" strike="noStrike">
              <a:solidFill>
                <a:srgbClr val="000000"/>
              </a:solidFill>
              <a:latin typeface="Avenir Next LT Pro Light"/>
            </a:endParaRPr>
          </a:p>
        </p:txBody>
      </p:sp>
      <p:sp>
        <p:nvSpPr>
          <p:cNvPr id="116" name="PlaceHolder 2"/>
          <p:cNvSpPr>
            <a:spLocks noGrp="1"/>
          </p:cNvSpPr>
          <p:nvPr>
            <p:ph type="body"/>
          </p:nvPr>
        </p:nvSpPr>
        <p:spPr>
          <a:xfrm>
            <a:off x="5834880" y="858240"/>
            <a:ext cx="5520240" cy="2385720"/>
          </a:xfrm>
          <a:prstGeom prst="rect">
            <a:avLst/>
          </a:prstGeom>
        </p:spPr>
        <p:txBody>
          <a:bodyPr lIns="0" rIns="0" tIns="0" bIns="0">
            <a:normAutofit/>
          </a:bodyPr>
          <a:p>
            <a:endParaRPr b="0" lang="en-US" sz="2000" spc="-1" strike="noStrike">
              <a:solidFill>
                <a:srgbClr val="000000"/>
              </a:solidFill>
              <a:latin typeface="Avenir Next LT Pro Light"/>
            </a:endParaRPr>
          </a:p>
        </p:txBody>
      </p:sp>
      <p:sp>
        <p:nvSpPr>
          <p:cNvPr id="117" name="PlaceHolder 3"/>
          <p:cNvSpPr>
            <a:spLocks noGrp="1"/>
          </p:cNvSpPr>
          <p:nvPr>
            <p:ph type="body"/>
          </p:nvPr>
        </p:nvSpPr>
        <p:spPr>
          <a:xfrm>
            <a:off x="5834880" y="3471120"/>
            <a:ext cx="5520240" cy="2385720"/>
          </a:xfrm>
          <a:prstGeom prst="rect">
            <a:avLst/>
          </a:prstGeom>
        </p:spPr>
        <p:txBody>
          <a:bodyPr lIns="0" rIns="0" tIns="0" bIns="0">
            <a:normAutofit/>
          </a:bodyPr>
          <a:p>
            <a:endParaRPr b="0" lang="en-US" sz="2000" spc="-1" strike="noStrike">
              <a:solidFill>
                <a:srgbClr val="000000"/>
              </a:solidFill>
              <a:latin typeface="Avenir Next LT Pro Light"/>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1378800" y="681120"/>
            <a:ext cx="3931920" cy="1599840"/>
          </a:xfrm>
          <a:prstGeom prst="rect">
            <a:avLst/>
          </a:prstGeom>
        </p:spPr>
        <p:txBody>
          <a:bodyPr lIns="0" rIns="0" tIns="0" bIns="0" anchor="ctr">
            <a:noAutofit/>
          </a:bodyPr>
          <a:p>
            <a:endParaRPr b="0" lang="en-US" sz="1800" spc="-1" strike="noStrike">
              <a:solidFill>
                <a:srgbClr val="000000"/>
              </a:solidFill>
              <a:latin typeface="Avenir Next LT Pro Light"/>
            </a:endParaRPr>
          </a:p>
        </p:txBody>
      </p:sp>
      <p:sp>
        <p:nvSpPr>
          <p:cNvPr id="119" name="PlaceHolder 2"/>
          <p:cNvSpPr>
            <a:spLocks noGrp="1"/>
          </p:cNvSpPr>
          <p:nvPr>
            <p:ph type="body"/>
          </p:nvPr>
        </p:nvSpPr>
        <p:spPr>
          <a:xfrm>
            <a:off x="5834880" y="858240"/>
            <a:ext cx="2693520" cy="2385720"/>
          </a:xfrm>
          <a:prstGeom prst="rect">
            <a:avLst/>
          </a:prstGeom>
        </p:spPr>
        <p:txBody>
          <a:bodyPr lIns="0" rIns="0" tIns="0" bIns="0">
            <a:normAutofit/>
          </a:bodyPr>
          <a:p>
            <a:endParaRPr b="0" lang="en-US" sz="2000" spc="-1" strike="noStrike">
              <a:solidFill>
                <a:srgbClr val="000000"/>
              </a:solidFill>
              <a:latin typeface="Avenir Next LT Pro Light"/>
            </a:endParaRPr>
          </a:p>
        </p:txBody>
      </p:sp>
      <p:sp>
        <p:nvSpPr>
          <p:cNvPr id="120" name="PlaceHolder 3"/>
          <p:cNvSpPr>
            <a:spLocks noGrp="1"/>
          </p:cNvSpPr>
          <p:nvPr>
            <p:ph type="body"/>
          </p:nvPr>
        </p:nvSpPr>
        <p:spPr>
          <a:xfrm>
            <a:off x="8663400" y="858240"/>
            <a:ext cx="2693520" cy="2385720"/>
          </a:xfrm>
          <a:prstGeom prst="rect">
            <a:avLst/>
          </a:prstGeom>
        </p:spPr>
        <p:txBody>
          <a:bodyPr lIns="0" rIns="0" tIns="0" bIns="0">
            <a:normAutofit/>
          </a:bodyPr>
          <a:p>
            <a:endParaRPr b="0" lang="en-US" sz="2000" spc="-1" strike="noStrike">
              <a:solidFill>
                <a:srgbClr val="000000"/>
              </a:solidFill>
              <a:latin typeface="Avenir Next LT Pro Light"/>
            </a:endParaRPr>
          </a:p>
        </p:txBody>
      </p:sp>
      <p:sp>
        <p:nvSpPr>
          <p:cNvPr id="121" name="PlaceHolder 4"/>
          <p:cNvSpPr>
            <a:spLocks noGrp="1"/>
          </p:cNvSpPr>
          <p:nvPr>
            <p:ph type="body"/>
          </p:nvPr>
        </p:nvSpPr>
        <p:spPr>
          <a:xfrm>
            <a:off x="5834880" y="3471120"/>
            <a:ext cx="2693520" cy="2385720"/>
          </a:xfrm>
          <a:prstGeom prst="rect">
            <a:avLst/>
          </a:prstGeom>
        </p:spPr>
        <p:txBody>
          <a:bodyPr lIns="0" rIns="0" tIns="0" bIns="0">
            <a:normAutofit/>
          </a:bodyPr>
          <a:p>
            <a:endParaRPr b="0" lang="en-US" sz="2000" spc="-1" strike="noStrike">
              <a:solidFill>
                <a:srgbClr val="000000"/>
              </a:solidFill>
              <a:latin typeface="Avenir Next LT Pro Light"/>
            </a:endParaRPr>
          </a:p>
        </p:txBody>
      </p:sp>
      <p:sp>
        <p:nvSpPr>
          <p:cNvPr id="122" name="PlaceHolder 5"/>
          <p:cNvSpPr>
            <a:spLocks noGrp="1"/>
          </p:cNvSpPr>
          <p:nvPr>
            <p:ph type="body"/>
          </p:nvPr>
        </p:nvSpPr>
        <p:spPr>
          <a:xfrm>
            <a:off x="8663400" y="3471120"/>
            <a:ext cx="2693520" cy="2385720"/>
          </a:xfrm>
          <a:prstGeom prst="rect">
            <a:avLst/>
          </a:prstGeom>
        </p:spPr>
        <p:txBody>
          <a:bodyPr lIns="0" rIns="0" tIns="0" bIns="0">
            <a:normAutofit/>
          </a:bodyPr>
          <a:p>
            <a:endParaRPr b="0" lang="en-US" sz="2000" spc="-1" strike="noStrike">
              <a:solidFill>
                <a:srgbClr val="000000"/>
              </a:solidFill>
              <a:latin typeface="Avenir Next LT Pro Light"/>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1378800" y="681120"/>
            <a:ext cx="3931920" cy="1599840"/>
          </a:xfrm>
          <a:prstGeom prst="rect">
            <a:avLst/>
          </a:prstGeom>
        </p:spPr>
        <p:txBody>
          <a:bodyPr lIns="0" rIns="0" tIns="0" bIns="0" anchor="ctr">
            <a:noAutofit/>
          </a:bodyPr>
          <a:p>
            <a:endParaRPr b="0" lang="en-US" sz="1800" spc="-1" strike="noStrike">
              <a:solidFill>
                <a:srgbClr val="000000"/>
              </a:solidFill>
              <a:latin typeface="Avenir Next LT Pro Light"/>
            </a:endParaRPr>
          </a:p>
        </p:txBody>
      </p:sp>
      <p:sp>
        <p:nvSpPr>
          <p:cNvPr id="124" name="PlaceHolder 2"/>
          <p:cNvSpPr>
            <a:spLocks noGrp="1"/>
          </p:cNvSpPr>
          <p:nvPr>
            <p:ph type="body"/>
          </p:nvPr>
        </p:nvSpPr>
        <p:spPr>
          <a:xfrm>
            <a:off x="5834880" y="858240"/>
            <a:ext cx="1777320" cy="2385720"/>
          </a:xfrm>
          <a:prstGeom prst="rect">
            <a:avLst/>
          </a:prstGeom>
        </p:spPr>
        <p:txBody>
          <a:bodyPr lIns="0" rIns="0" tIns="0" bIns="0">
            <a:normAutofit/>
          </a:bodyPr>
          <a:p>
            <a:endParaRPr b="0" lang="en-US" sz="2000" spc="-1" strike="noStrike">
              <a:solidFill>
                <a:srgbClr val="000000"/>
              </a:solidFill>
              <a:latin typeface="Avenir Next LT Pro Light"/>
            </a:endParaRPr>
          </a:p>
        </p:txBody>
      </p:sp>
      <p:sp>
        <p:nvSpPr>
          <p:cNvPr id="125" name="PlaceHolder 3"/>
          <p:cNvSpPr>
            <a:spLocks noGrp="1"/>
          </p:cNvSpPr>
          <p:nvPr>
            <p:ph type="body"/>
          </p:nvPr>
        </p:nvSpPr>
        <p:spPr>
          <a:xfrm>
            <a:off x="7701480" y="858240"/>
            <a:ext cx="1777320" cy="2385720"/>
          </a:xfrm>
          <a:prstGeom prst="rect">
            <a:avLst/>
          </a:prstGeom>
        </p:spPr>
        <p:txBody>
          <a:bodyPr lIns="0" rIns="0" tIns="0" bIns="0">
            <a:normAutofit/>
          </a:bodyPr>
          <a:p>
            <a:endParaRPr b="0" lang="en-US" sz="2000" spc="-1" strike="noStrike">
              <a:solidFill>
                <a:srgbClr val="000000"/>
              </a:solidFill>
              <a:latin typeface="Avenir Next LT Pro Light"/>
            </a:endParaRPr>
          </a:p>
        </p:txBody>
      </p:sp>
      <p:sp>
        <p:nvSpPr>
          <p:cNvPr id="126" name="PlaceHolder 4"/>
          <p:cNvSpPr>
            <a:spLocks noGrp="1"/>
          </p:cNvSpPr>
          <p:nvPr>
            <p:ph type="body"/>
          </p:nvPr>
        </p:nvSpPr>
        <p:spPr>
          <a:xfrm>
            <a:off x="9568080" y="858240"/>
            <a:ext cx="1777320" cy="2385720"/>
          </a:xfrm>
          <a:prstGeom prst="rect">
            <a:avLst/>
          </a:prstGeom>
        </p:spPr>
        <p:txBody>
          <a:bodyPr lIns="0" rIns="0" tIns="0" bIns="0">
            <a:normAutofit/>
          </a:bodyPr>
          <a:p>
            <a:endParaRPr b="0" lang="en-US" sz="2000" spc="-1" strike="noStrike">
              <a:solidFill>
                <a:srgbClr val="000000"/>
              </a:solidFill>
              <a:latin typeface="Avenir Next LT Pro Light"/>
            </a:endParaRPr>
          </a:p>
        </p:txBody>
      </p:sp>
      <p:sp>
        <p:nvSpPr>
          <p:cNvPr id="127" name="PlaceHolder 5"/>
          <p:cNvSpPr>
            <a:spLocks noGrp="1"/>
          </p:cNvSpPr>
          <p:nvPr>
            <p:ph type="body"/>
          </p:nvPr>
        </p:nvSpPr>
        <p:spPr>
          <a:xfrm>
            <a:off x="5834880" y="3471120"/>
            <a:ext cx="1777320" cy="2385720"/>
          </a:xfrm>
          <a:prstGeom prst="rect">
            <a:avLst/>
          </a:prstGeom>
        </p:spPr>
        <p:txBody>
          <a:bodyPr lIns="0" rIns="0" tIns="0" bIns="0">
            <a:normAutofit/>
          </a:bodyPr>
          <a:p>
            <a:endParaRPr b="0" lang="en-US" sz="2000" spc="-1" strike="noStrike">
              <a:solidFill>
                <a:srgbClr val="000000"/>
              </a:solidFill>
              <a:latin typeface="Avenir Next LT Pro Light"/>
            </a:endParaRPr>
          </a:p>
        </p:txBody>
      </p:sp>
      <p:sp>
        <p:nvSpPr>
          <p:cNvPr id="128" name="PlaceHolder 6"/>
          <p:cNvSpPr>
            <a:spLocks noGrp="1"/>
          </p:cNvSpPr>
          <p:nvPr>
            <p:ph type="body"/>
          </p:nvPr>
        </p:nvSpPr>
        <p:spPr>
          <a:xfrm>
            <a:off x="7701480" y="3471120"/>
            <a:ext cx="1777320" cy="2385720"/>
          </a:xfrm>
          <a:prstGeom prst="rect">
            <a:avLst/>
          </a:prstGeom>
        </p:spPr>
        <p:txBody>
          <a:bodyPr lIns="0" rIns="0" tIns="0" bIns="0">
            <a:normAutofit/>
          </a:bodyPr>
          <a:p>
            <a:endParaRPr b="0" lang="en-US" sz="2000" spc="-1" strike="noStrike">
              <a:solidFill>
                <a:srgbClr val="000000"/>
              </a:solidFill>
              <a:latin typeface="Avenir Next LT Pro Light"/>
            </a:endParaRPr>
          </a:p>
        </p:txBody>
      </p:sp>
      <p:sp>
        <p:nvSpPr>
          <p:cNvPr id="129" name="PlaceHolder 7"/>
          <p:cNvSpPr>
            <a:spLocks noGrp="1"/>
          </p:cNvSpPr>
          <p:nvPr>
            <p:ph type="body"/>
          </p:nvPr>
        </p:nvSpPr>
        <p:spPr>
          <a:xfrm>
            <a:off x="9568080" y="3471120"/>
            <a:ext cx="1777320" cy="2385720"/>
          </a:xfrm>
          <a:prstGeom prst="rect">
            <a:avLst/>
          </a:prstGeom>
        </p:spPr>
        <p:txBody>
          <a:bodyPr lIns="0" rIns="0" tIns="0" bIns="0">
            <a:normAutofit/>
          </a:bodyPr>
          <a:p>
            <a:endParaRPr b="0" lang="en-US" sz="2000" spc="-1" strike="noStrike">
              <a:solidFill>
                <a:srgbClr val="000000"/>
              </a:solidFill>
              <a:latin typeface="Avenir Next LT Pro Light"/>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8" name="PlaceHolder 1"/>
          <p:cNvSpPr>
            <a:spLocks noGrp="1"/>
          </p:cNvSpPr>
          <p:nvPr>
            <p:ph type="title"/>
          </p:nvPr>
        </p:nvSpPr>
        <p:spPr>
          <a:xfrm>
            <a:off x="1378800" y="681120"/>
            <a:ext cx="3931920" cy="1599840"/>
          </a:xfrm>
          <a:prstGeom prst="rect">
            <a:avLst/>
          </a:prstGeom>
        </p:spPr>
        <p:txBody>
          <a:bodyPr lIns="0" rIns="0" tIns="0" bIns="0" anchor="ctr">
            <a:noAutofit/>
          </a:bodyPr>
          <a:p>
            <a:endParaRPr b="0" lang="en-US" sz="1800" spc="-1" strike="noStrike">
              <a:solidFill>
                <a:srgbClr val="000000"/>
              </a:solidFill>
              <a:latin typeface="Avenir Next LT Pro Light"/>
            </a:endParaRPr>
          </a:p>
        </p:txBody>
      </p:sp>
      <p:sp>
        <p:nvSpPr>
          <p:cNvPr id="139" name="PlaceHolder 2"/>
          <p:cNvSpPr>
            <a:spLocks noGrp="1"/>
          </p:cNvSpPr>
          <p:nvPr>
            <p:ph type="subTitle"/>
          </p:nvPr>
        </p:nvSpPr>
        <p:spPr>
          <a:xfrm>
            <a:off x="5834880" y="858240"/>
            <a:ext cx="5520240" cy="50022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1378800" y="681120"/>
            <a:ext cx="3931920" cy="1599840"/>
          </a:xfrm>
          <a:prstGeom prst="rect">
            <a:avLst/>
          </a:prstGeom>
        </p:spPr>
        <p:txBody>
          <a:bodyPr lIns="0" rIns="0" tIns="0" bIns="0" anchor="ctr">
            <a:noAutofit/>
          </a:bodyPr>
          <a:p>
            <a:endParaRPr b="0" lang="en-US" sz="1800" spc="-1" strike="noStrike">
              <a:solidFill>
                <a:srgbClr val="000000"/>
              </a:solidFill>
              <a:latin typeface="Avenir Next LT Pro Light"/>
            </a:endParaRPr>
          </a:p>
        </p:txBody>
      </p:sp>
      <p:sp>
        <p:nvSpPr>
          <p:cNvPr id="141" name="PlaceHolder 2"/>
          <p:cNvSpPr>
            <a:spLocks noGrp="1"/>
          </p:cNvSpPr>
          <p:nvPr>
            <p:ph type="body"/>
          </p:nvPr>
        </p:nvSpPr>
        <p:spPr>
          <a:xfrm>
            <a:off x="5834880" y="858240"/>
            <a:ext cx="5520240" cy="5002200"/>
          </a:xfrm>
          <a:prstGeom prst="rect">
            <a:avLst/>
          </a:prstGeom>
        </p:spPr>
        <p:txBody>
          <a:bodyPr lIns="0" rIns="0" tIns="0" bIns="0">
            <a:normAutofit/>
          </a:bodyPr>
          <a:p>
            <a:endParaRPr b="0" lang="en-US" sz="2000" spc="-1" strike="noStrike">
              <a:solidFill>
                <a:srgbClr val="000000"/>
              </a:solidFill>
              <a:latin typeface="Avenir Next LT Pro Light"/>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378800" y="681120"/>
            <a:ext cx="3931920" cy="1599840"/>
          </a:xfrm>
          <a:prstGeom prst="rect">
            <a:avLst/>
          </a:prstGeom>
        </p:spPr>
        <p:txBody>
          <a:bodyPr lIns="0" rIns="0" tIns="0" bIns="0" anchor="ctr">
            <a:noAutofit/>
          </a:bodyPr>
          <a:p>
            <a:endParaRPr b="0" lang="en-US" sz="1800" spc="-1" strike="noStrike">
              <a:solidFill>
                <a:srgbClr val="000000"/>
              </a:solidFill>
              <a:latin typeface="Avenir Next LT Pro Light"/>
            </a:endParaRPr>
          </a:p>
        </p:txBody>
      </p:sp>
      <p:sp>
        <p:nvSpPr>
          <p:cNvPr id="12" name="PlaceHolder 2"/>
          <p:cNvSpPr>
            <a:spLocks noGrp="1"/>
          </p:cNvSpPr>
          <p:nvPr>
            <p:ph type="body"/>
          </p:nvPr>
        </p:nvSpPr>
        <p:spPr>
          <a:xfrm>
            <a:off x="5834880" y="858240"/>
            <a:ext cx="2693520" cy="5002200"/>
          </a:xfrm>
          <a:prstGeom prst="rect">
            <a:avLst/>
          </a:prstGeom>
        </p:spPr>
        <p:txBody>
          <a:bodyPr lIns="0" rIns="0" tIns="0" bIns="0">
            <a:normAutofit/>
          </a:bodyPr>
          <a:p>
            <a:endParaRPr b="0" lang="en-US" sz="2000" spc="-1" strike="noStrike">
              <a:solidFill>
                <a:srgbClr val="000000"/>
              </a:solidFill>
              <a:latin typeface="Avenir Next LT Pro Light"/>
            </a:endParaRPr>
          </a:p>
        </p:txBody>
      </p:sp>
      <p:sp>
        <p:nvSpPr>
          <p:cNvPr id="13" name="PlaceHolder 3"/>
          <p:cNvSpPr>
            <a:spLocks noGrp="1"/>
          </p:cNvSpPr>
          <p:nvPr>
            <p:ph type="body"/>
          </p:nvPr>
        </p:nvSpPr>
        <p:spPr>
          <a:xfrm>
            <a:off x="8663400" y="858240"/>
            <a:ext cx="2693520" cy="5002200"/>
          </a:xfrm>
          <a:prstGeom prst="rect">
            <a:avLst/>
          </a:prstGeom>
        </p:spPr>
        <p:txBody>
          <a:bodyPr lIns="0" rIns="0" tIns="0" bIns="0">
            <a:normAutofit/>
          </a:bodyPr>
          <a:p>
            <a:endParaRPr b="0" lang="en-US" sz="2000" spc="-1" strike="noStrike">
              <a:solidFill>
                <a:srgbClr val="000000"/>
              </a:solidFill>
              <a:latin typeface="Avenir Next LT Pro Light"/>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1378800" y="681120"/>
            <a:ext cx="3931920" cy="1599840"/>
          </a:xfrm>
          <a:prstGeom prst="rect">
            <a:avLst/>
          </a:prstGeom>
        </p:spPr>
        <p:txBody>
          <a:bodyPr lIns="0" rIns="0" tIns="0" bIns="0" anchor="ctr">
            <a:noAutofit/>
          </a:bodyPr>
          <a:p>
            <a:endParaRPr b="0" lang="en-US" sz="1800" spc="-1" strike="noStrike">
              <a:solidFill>
                <a:srgbClr val="000000"/>
              </a:solidFill>
              <a:latin typeface="Avenir Next LT Pro Light"/>
            </a:endParaRPr>
          </a:p>
        </p:txBody>
      </p:sp>
      <p:sp>
        <p:nvSpPr>
          <p:cNvPr id="143" name="PlaceHolder 2"/>
          <p:cNvSpPr>
            <a:spLocks noGrp="1"/>
          </p:cNvSpPr>
          <p:nvPr>
            <p:ph type="body"/>
          </p:nvPr>
        </p:nvSpPr>
        <p:spPr>
          <a:xfrm>
            <a:off x="5834880" y="858240"/>
            <a:ext cx="2693520" cy="5002200"/>
          </a:xfrm>
          <a:prstGeom prst="rect">
            <a:avLst/>
          </a:prstGeom>
        </p:spPr>
        <p:txBody>
          <a:bodyPr lIns="0" rIns="0" tIns="0" bIns="0">
            <a:normAutofit/>
          </a:bodyPr>
          <a:p>
            <a:endParaRPr b="0" lang="en-US" sz="2000" spc="-1" strike="noStrike">
              <a:solidFill>
                <a:srgbClr val="000000"/>
              </a:solidFill>
              <a:latin typeface="Avenir Next LT Pro Light"/>
            </a:endParaRPr>
          </a:p>
        </p:txBody>
      </p:sp>
      <p:sp>
        <p:nvSpPr>
          <p:cNvPr id="144" name="PlaceHolder 3"/>
          <p:cNvSpPr>
            <a:spLocks noGrp="1"/>
          </p:cNvSpPr>
          <p:nvPr>
            <p:ph type="body"/>
          </p:nvPr>
        </p:nvSpPr>
        <p:spPr>
          <a:xfrm>
            <a:off x="8663400" y="858240"/>
            <a:ext cx="2693520" cy="5002200"/>
          </a:xfrm>
          <a:prstGeom prst="rect">
            <a:avLst/>
          </a:prstGeom>
        </p:spPr>
        <p:txBody>
          <a:bodyPr lIns="0" rIns="0" tIns="0" bIns="0">
            <a:normAutofit/>
          </a:bodyPr>
          <a:p>
            <a:endParaRPr b="0" lang="en-US" sz="2000" spc="-1" strike="noStrike">
              <a:solidFill>
                <a:srgbClr val="000000"/>
              </a:solidFill>
              <a:latin typeface="Avenir Next LT Pro Light"/>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5" name="PlaceHolder 1"/>
          <p:cNvSpPr>
            <a:spLocks noGrp="1"/>
          </p:cNvSpPr>
          <p:nvPr>
            <p:ph type="title"/>
          </p:nvPr>
        </p:nvSpPr>
        <p:spPr>
          <a:xfrm>
            <a:off x="1378800" y="681120"/>
            <a:ext cx="3931920" cy="1599840"/>
          </a:xfrm>
          <a:prstGeom prst="rect">
            <a:avLst/>
          </a:prstGeom>
        </p:spPr>
        <p:txBody>
          <a:bodyPr lIns="0" rIns="0" tIns="0" bIns="0" anchor="ctr">
            <a:noAutofit/>
          </a:bodyPr>
          <a:p>
            <a:endParaRPr b="0" lang="en-US" sz="1800" spc="-1" strike="noStrike">
              <a:solidFill>
                <a:srgbClr val="000000"/>
              </a:solidFill>
              <a:latin typeface="Avenir Next LT Pro Light"/>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6" name="PlaceHolder 1"/>
          <p:cNvSpPr>
            <a:spLocks noGrp="1"/>
          </p:cNvSpPr>
          <p:nvPr>
            <p:ph type="subTitle"/>
          </p:nvPr>
        </p:nvSpPr>
        <p:spPr>
          <a:xfrm>
            <a:off x="1378800" y="681120"/>
            <a:ext cx="3931920" cy="74170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1378800" y="681120"/>
            <a:ext cx="3931920" cy="1599840"/>
          </a:xfrm>
          <a:prstGeom prst="rect">
            <a:avLst/>
          </a:prstGeom>
        </p:spPr>
        <p:txBody>
          <a:bodyPr lIns="0" rIns="0" tIns="0" bIns="0" anchor="ctr">
            <a:noAutofit/>
          </a:bodyPr>
          <a:p>
            <a:endParaRPr b="0" lang="en-US" sz="1800" spc="-1" strike="noStrike">
              <a:solidFill>
                <a:srgbClr val="000000"/>
              </a:solidFill>
              <a:latin typeface="Avenir Next LT Pro Light"/>
            </a:endParaRPr>
          </a:p>
        </p:txBody>
      </p:sp>
      <p:sp>
        <p:nvSpPr>
          <p:cNvPr id="148" name="PlaceHolder 2"/>
          <p:cNvSpPr>
            <a:spLocks noGrp="1"/>
          </p:cNvSpPr>
          <p:nvPr>
            <p:ph type="body"/>
          </p:nvPr>
        </p:nvSpPr>
        <p:spPr>
          <a:xfrm>
            <a:off x="5834880" y="858240"/>
            <a:ext cx="2693520" cy="2385720"/>
          </a:xfrm>
          <a:prstGeom prst="rect">
            <a:avLst/>
          </a:prstGeom>
        </p:spPr>
        <p:txBody>
          <a:bodyPr lIns="0" rIns="0" tIns="0" bIns="0">
            <a:normAutofit/>
          </a:bodyPr>
          <a:p>
            <a:endParaRPr b="0" lang="en-US" sz="2000" spc="-1" strike="noStrike">
              <a:solidFill>
                <a:srgbClr val="000000"/>
              </a:solidFill>
              <a:latin typeface="Avenir Next LT Pro Light"/>
            </a:endParaRPr>
          </a:p>
        </p:txBody>
      </p:sp>
      <p:sp>
        <p:nvSpPr>
          <p:cNvPr id="149" name="PlaceHolder 3"/>
          <p:cNvSpPr>
            <a:spLocks noGrp="1"/>
          </p:cNvSpPr>
          <p:nvPr>
            <p:ph type="body"/>
          </p:nvPr>
        </p:nvSpPr>
        <p:spPr>
          <a:xfrm>
            <a:off x="8663400" y="858240"/>
            <a:ext cx="2693520" cy="5002200"/>
          </a:xfrm>
          <a:prstGeom prst="rect">
            <a:avLst/>
          </a:prstGeom>
        </p:spPr>
        <p:txBody>
          <a:bodyPr lIns="0" rIns="0" tIns="0" bIns="0">
            <a:normAutofit/>
          </a:bodyPr>
          <a:p>
            <a:endParaRPr b="0" lang="en-US" sz="2000" spc="-1" strike="noStrike">
              <a:solidFill>
                <a:srgbClr val="000000"/>
              </a:solidFill>
              <a:latin typeface="Avenir Next LT Pro Light"/>
            </a:endParaRPr>
          </a:p>
        </p:txBody>
      </p:sp>
      <p:sp>
        <p:nvSpPr>
          <p:cNvPr id="150" name="PlaceHolder 4"/>
          <p:cNvSpPr>
            <a:spLocks noGrp="1"/>
          </p:cNvSpPr>
          <p:nvPr>
            <p:ph type="body"/>
          </p:nvPr>
        </p:nvSpPr>
        <p:spPr>
          <a:xfrm>
            <a:off x="5834880" y="3471120"/>
            <a:ext cx="2693520" cy="2385720"/>
          </a:xfrm>
          <a:prstGeom prst="rect">
            <a:avLst/>
          </a:prstGeom>
        </p:spPr>
        <p:txBody>
          <a:bodyPr lIns="0" rIns="0" tIns="0" bIns="0">
            <a:normAutofit/>
          </a:bodyPr>
          <a:p>
            <a:endParaRPr b="0" lang="en-US" sz="2000" spc="-1" strike="noStrike">
              <a:solidFill>
                <a:srgbClr val="000000"/>
              </a:solidFill>
              <a:latin typeface="Avenir Next LT Pro Light"/>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1378800" y="681120"/>
            <a:ext cx="3931920" cy="1599840"/>
          </a:xfrm>
          <a:prstGeom prst="rect">
            <a:avLst/>
          </a:prstGeom>
        </p:spPr>
        <p:txBody>
          <a:bodyPr lIns="0" rIns="0" tIns="0" bIns="0" anchor="ctr">
            <a:noAutofit/>
          </a:bodyPr>
          <a:p>
            <a:endParaRPr b="0" lang="en-US" sz="1800" spc="-1" strike="noStrike">
              <a:solidFill>
                <a:srgbClr val="000000"/>
              </a:solidFill>
              <a:latin typeface="Avenir Next LT Pro Light"/>
            </a:endParaRPr>
          </a:p>
        </p:txBody>
      </p:sp>
      <p:sp>
        <p:nvSpPr>
          <p:cNvPr id="152" name="PlaceHolder 2"/>
          <p:cNvSpPr>
            <a:spLocks noGrp="1"/>
          </p:cNvSpPr>
          <p:nvPr>
            <p:ph type="body"/>
          </p:nvPr>
        </p:nvSpPr>
        <p:spPr>
          <a:xfrm>
            <a:off x="5834880" y="858240"/>
            <a:ext cx="2693520" cy="5002200"/>
          </a:xfrm>
          <a:prstGeom prst="rect">
            <a:avLst/>
          </a:prstGeom>
        </p:spPr>
        <p:txBody>
          <a:bodyPr lIns="0" rIns="0" tIns="0" bIns="0">
            <a:normAutofit/>
          </a:bodyPr>
          <a:p>
            <a:endParaRPr b="0" lang="en-US" sz="2000" spc="-1" strike="noStrike">
              <a:solidFill>
                <a:srgbClr val="000000"/>
              </a:solidFill>
              <a:latin typeface="Avenir Next LT Pro Light"/>
            </a:endParaRPr>
          </a:p>
        </p:txBody>
      </p:sp>
      <p:sp>
        <p:nvSpPr>
          <p:cNvPr id="153" name="PlaceHolder 3"/>
          <p:cNvSpPr>
            <a:spLocks noGrp="1"/>
          </p:cNvSpPr>
          <p:nvPr>
            <p:ph type="body"/>
          </p:nvPr>
        </p:nvSpPr>
        <p:spPr>
          <a:xfrm>
            <a:off x="8663400" y="858240"/>
            <a:ext cx="2693520" cy="2385720"/>
          </a:xfrm>
          <a:prstGeom prst="rect">
            <a:avLst/>
          </a:prstGeom>
        </p:spPr>
        <p:txBody>
          <a:bodyPr lIns="0" rIns="0" tIns="0" bIns="0">
            <a:normAutofit/>
          </a:bodyPr>
          <a:p>
            <a:endParaRPr b="0" lang="en-US" sz="2000" spc="-1" strike="noStrike">
              <a:solidFill>
                <a:srgbClr val="000000"/>
              </a:solidFill>
              <a:latin typeface="Avenir Next LT Pro Light"/>
            </a:endParaRPr>
          </a:p>
        </p:txBody>
      </p:sp>
      <p:sp>
        <p:nvSpPr>
          <p:cNvPr id="154" name="PlaceHolder 4"/>
          <p:cNvSpPr>
            <a:spLocks noGrp="1"/>
          </p:cNvSpPr>
          <p:nvPr>
            <p:ph type="body"/>
          </p:nvPr>
        </p:nvSpPr>
        <p:spPr>
          <a:xfrm>
            <a:off x="8663400" y="3471120"/>
            <a:ext cx="2693520" cy="2385720"/>
          </a:xfrm>
          <a:prstGeom prst="rect">
            <a:avLst/>
          </a:prstGeom>
        </p:spPr>
        <p:txBody>
          <a:bodyPr lIns="0" rIns="0" tIns="0" bIns="0">
            <a:normAutofit/>
          </a:bodyPr>
          <a:p>
            <a:endParaRPr b="0" lang="en-US" sz="2000" spc="-1" strike="noStrike">
              <a:solidFill>
                <a:srgbClr val="000000"/>
              </a:solidFill>
              <a:latin typeface="Avenir Next LT Pro Light"/>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1378800" y="681120"/>
            <a:ext cx="3931920" cy="1599840"/>
          </a:xfrm>
          <a:prstGeom prst="rect">
            <a:avLst/>
          </a:prstGeom>
        </p:spPr>
        <p:txBody>
          <a:bodyPr lIns="0" rIns="0" tIns="0" bIns="0" anchor="ctr">
            <a:noAutofit/>
          </a:bodyPr>
          <a:p>
            <a:endParaRPr b="0" lang="en-US" sz="1800" spc="-1" strike="noStrike">
              <a:solidFill>
                <a:srgbClr val="000000"/>
              </a:solidFill>
              <a:latin typeface="Avenir Next LT Pro Light"/>
            </a:endParaRPr>
          </a:p>
        </p:txBody>
      </p:sp>
      <p:sp>
        <p:nvSpPr>
          <p:cNvPr id="156" name="PlaceHolder 2"/>
          <p:cNvSpPr>
            <a:spLocks noGrp="1"/>
          </p:cNvSpPr>
          <p:nvPr>
            <p:ph type="body"/>
          </p:nvPr>
        </p:nvSpPr>
        <p:spPr>
          <a:xfrm>
            <a:off x="5834880" y="858240"/>
            <a:ext cx="2693520" cy="2385720"/>
          </a:xfrm>
          <a:prstGeom prst="rect">
            <a:avLst/>
          </a:prstGeom>
        </p:spPr>
        <p:txBody>
          <a:bodyPr lIns="0" rIns="0" tIns="0" bIns="0">
            <a:normAutofit/>
          </a:bodyPr>
          <a:p>
            <a:endParaRPr b="0" lang="en-US" sz="2000" spc="-1" strike="noStrike">
              <a:solidFill>
                <a:srgbClr val="000000"/>
              </a:solidFill>
              <a:latin typeface="Avenir Next LT Pro Light"/>
            </a:endParaRPr>
          </a:p>
        </p:txBody>
      </p:sp>
      <p:sp>
        <p:nvSpPr>
          <p:cNvPr id="157" name="PlaceHolder 3"/>
          <p:cNvSpPr>
            <a:spLocks noGrp="1"/>
          </p:cNvSpPr>
          <p:nvPr>
            <p:ph type="body"/>
          </p:nvPr>
        </p:nvSpPr>
        <p:spPr>
          <a:xfrm>
            <a:off x="8663400" y="858240"/>
            <a:ext cx="2693520" cy="2385720"/>
          </a:xfrm>
          <a:prstGeom prst="rect">
            <a:avLst/>
          </a:prstGeom>
        </p:spPr>
        <p:txBody>
          <a:bodyPr lIns="0" rIns="0" tIns="0" bIns="0">
            <a:normAutofit/>
          </a:bodyPr>
          <a:p>
            <a:endParaRPr b="0" lang="en-US" sz="2000" spc="-1" strike="noStrike">
              <a:solidFill>
                <a:srgbClr val="000000"/>
              </a:solidFill>
              <a:latin typeface="Avenir Next LT Pro Light"/>
            </a:endParaRPr>
          </a:p>
        </p:txBody>
      </p:sp>
      <p:sp>
        <p:nvSpPr>
          <p:cNvPr id="158" name="PlaceHolder 4"/>
          <p:cNvSpPr>
            <a:spLocks noGrp="1"/>
          </p:cNvSpPr>
          <p:nvPr>
            <p:ph type="body"/>
          </p:nvPr>
        </p:nvSpPr>
        <p:spPr>
          <a:xfrm>
            <a:off x="5834880" y="3471120"/>
            <a:ext cx="5520240" cy="2385720"/>
          </a:xfrm>
          <a:prstGeom prst="rect">
            <a:avLst/>
          </a:prstGeom>
        </p:spPr>
        <p:txBody>
          <a:bodyPr lIns="0" rIns="0" tIns="0" bIns="0">
            <a:normAutofit/>
          </a:bodyPr>
          <a:p>
            <a:endParaRPr b="0" lang="en-US" sz="2000" spc="-1" strike="noStrike">
              <a:solidFill>
                <a:srgbClr val="000000"/>
              </a:solidFill>
              <a:latin typeface="Avenir Next LT Pro Light"/>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1378800" y="681120"/>
            <a:ext cx="3931920" cy="1599840"/>
          </a:xfrm>
          <a:prstGeom prst="rect">
            <a:avLst/>
          </a:prstGeom>
        </p:spPr>
        <p:txBody>
          <a:bodyPr lIns="0" rIns="0" tIns="0" bIns="0" anchor="ctr">
            <a:noAutofit/>
          </a:bodyPr>
          <a:p>
            <a:endParaRPr b="0" lang="en-US" sz="1800" spc="-1" strike="noStrike">
              <a:solidFill>
                <a:srgbClr val="000000"/>
              </a:solidFill>
              <a:latin typeface="Avenir Next LT Pro Light"/>
            </a:endParaRPr>
          </a:p>
        </p:txBody>
      </p:sp>
      <p:sp>
        <p:nvSpPr>
          <p:cNvPr id="160" name="PlaceHolder 2"/>
          <p:cNvSpPr>
            <a:spLocks noGrp="1"/>
          </p:cNvSpPr>
          <p:nvPr>
            <p:ph type="body"/>
          </p:nvPr>
        </p:nvSpPr>
        <p:spPr>
          <a:xfrm>
            <a:off x="5834880" y="858240"/>
            <a:ext cx="5520240" cy="2385720"/>
          </a:xfrm>
          <a:prstGeom prst="rect">
            <a:avLst/>
          </a:prstGeom>
        </p:spPr>
        <p:txBody>
          <a:bodyPr lIns="0" rIns="0" tIns="0" bIns="0">
            <a:normAutofit/>
          </a:bodyPr>
          <a:p>
            <a:endParaRPr b="0" lang="en-US" sz="2000" spc="-1" strike="noStrike">
              <a:solidFill>
                <a:srgbClr val="000000"/>
              </a:solidFill>
              <a:latin typeface="Avenir Next LT Pro Light"/>
            </a:endParaRPr>
          </a:p>
        </p:txBody>
      </p:sp>
      <p:sp>
        <p:nvSpPr>
          <p:cNvPr id="161" name="PlaceHolder 3"/>
          <p:cNvSpPr>
            <a:spLocks noGrp="1"/>
          </p:cNvSpPr>
          <p:nvPr>
            <p:ph type="body"/>
          </p:nvPr>
        </p:nvSpPr>
        <p:spPr>
          <a:xfrm>
            <a:off x="5834880" y="3471120"/>
            <a:ext cx="5520240" cy="2385720"/>
          </a:xfrm>
          <a:prstGeom prst="rect">
            <a:avLst/>
          </a:prstGeom>
        </p:spPr>
        <p:txBody>
          <a:bodyPr lIns="0" rIns="0" tIns="0" bIns="0">
            <a:normAutofit/>
          </a:bodyPr>
          <a:p>
            <a:endParaRPr b="0" lang="en-US" sz="2000" spc="-1" strike="noStrike">
              <a:solidFill>
                <a:srgbClr val="000000"/>
              </a:solidFill>
              <a:latin typeface="Avenir Next LT Pro Light"/>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1378800" y="681120"/>
            <a:ext cx="3931920" cy="1599840"/>
          </a:xfrm>
          <a:prstGeom prst="rect">
            <a:avLst/>
          </a:prstGeom>
        </p:spPr>
        <p:txBody>
          <a:bodyPr lIns="0" rIns="0" tIns="0" bIns="0" anchor="ctr">
            <a:noAutofit/>
          </a:bodyPr>
          <a:p>
            <a:endParaRPr b="0" lang="en-US" sz="1800" spc="-1" strike="noStrike">
              <a:solidFill>
                <a:srgbClr val="000000"/>
              </a:solidFill>
              <a:latin typeface="Avenir Next LT Pro Light"/>
            </a:endParaRPr>
          </a:p>
        </p:txBody>
      </p:sp>
      <p:sp>
        <p:nvSpPr>
          <p:cNvPr id="163" name="PlaceHolder 2"/>
          <p:cNvSpPr>
            <a:spLocks noGrp="1"/>
          </p:cNvSpPr>
          <p:nvPr>
            <p:ph type="body"/>
          </p:nvPr>
        </p:nvSpPr>
        <p:spPr>
          <a:xfrm>
            <a:off x="5834880" y="858240"/>
            <a:ext cx="2693520" cy="2385720"/>
          </a:xfrm>
          <a:prstGeom prst="rect">
            <a:avLst/>
          </a:prstGeom>
        </p:spPr>
        <p:txBody>
          <a:bodyPr lIns="0" rIns="0" tIns="0" bIns="0">
            <a:normAutofit/>
          </a:bodyPr>
          <a:p>
            <a:endParaRPr b="0" lang="en-US" sz="2000" spc="-1" strike="noStrike">
              <a:solidFill>
                <a:srgbClr val="000000"/>
              </a:solidFill>
              <a:latin typeface="Avenir Next LT Pro Light"/>
            </a:endParaRPr>
          </a:p>
        </p:txBody>
      </p:sp>
      <p:sp>
        <p:nvSpPr>
          <p:cNvPr id="164" name="PlaceHolder 3"/>
          <p:cNvSpPr>
            <a:spLocks noGrp="1"/>
          </p:cNvSpPr>
          <p:nvPr>
            <p:ph type="body"/>
          </p:nvPr>
        </p:nvSpPr>
        <p:spPr>
          <a:xfrm>
            <a:off x="8663400" y="858240"/>
            <a:ext cx="2693520" cy="2385720"/>
          </a:xfrm>
          <a:prstGeom prst="rect">
            <a:avLst/>
          </a:prstGeom>
        </p:spPr>
        <p:txBody>
          <a:bodyPr lIns="0" rIns="0" tIns="0" bIns="0">
            <a:normAutofit/>
          </a:bodyPr>
          <a:p>
            <a:endParaRPr b="0" lang="en-US" sz="2000" spc="-1" strike="noStrike">
              <a:solidFill>
                <a:srgbClr val="000000"/>
              </a:solidFill>
              <a:latin typeface="Avenir Next LT Pro Light"/>
            </a:endParaRPr>
          </a:p>
        </p:txBody>
      </p:sp>
      <p:sp>
        <p:nvSpPr>
          <p:cNvPr id="165" name="PlaceHolder 4"/>
          <p:cNvSpPr>
            <a:spLocks noGrp="1"/>
          </p:cNvSpPr>
          <p:nvPr>
            <p:ph type="body"/>
          </p:nvPr>
        </p:nvSpPr>
        <p:spPr>
          <a:xfrm>
            <a:off x="5834880" y="3471120"/>
            <a:ext cx="2693520" cy="2385720"/>
          </a:xfrm>
          <a:prstGeom prst="rect">
            <a:avLst/>
          </a:prstGeom>
        </p:spPr>
        <p:txBody>
          <a:bodyPr lIns="0" rIns="0" tIns="0" bIns="0">
            <a:normAutofit/>
          </a:bodyPr>
          <a:p>
            <a:endParaRPr b="0" lang="en-US" sz="2000" spc="-1" strike="noStrike">
              <a:solidFill>
                <a:srgbClr val="000000"/>
              </a:solidFill>
              <a:latin typeface="Avenir Next LT Pro Light"/>
            </a:endParaRPr>
          </a:p>
        </p:txBody>
      </p:sp>
      <p:sp>
        <p:nvSpPr>
          <p:cNvPr id="166" name="PlaceHolder 5"/>
          <p:cNvSpPr>
            <a:spLocks noGrp="1"/>
          </p:cNvSpPr>
          <p:nvPr>
            <p:ph type="body"/>
          </p:nvPr>
        </p:nvSpPr>
        <p:spPr>
          <a:xfrm>
            <a:off x="8663400" y="3471120"/>
            <a:ext cx="2693520" cy="2385720"/>
          </a:xfrm>
          <a:prstGeom prst="rect">
            <a:avLst/>
          </a:prstGeom>
        </p:spPr>
        <p:txBody>
          <a:bodyPr lIns="0" rIns="0" tIns="0" bIns="0">
            <a:normAutofit/>
          </a:bodyPr>
          <a:p>
            <a:endParaRPr b="0" lang="en-US" sz="2000" spc="-1" strike="noStrike">
              <a:solidFill>
                <a:srgbClr val="000000"/>
              </a:solidFill>
              <a:latin typeface="Avenir Next LT Pro Light"/>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1378800" y="681120"/>
            <a:ext cx="3931920" cy="1599840"/>
          </a:xfrm>
          <a:prstGeom prst="rect">
            <a:avLst/>
          </a:prstGeom>
        </p:spPr>
        <p:txBody>
          <a:bodyPr lIns="0" rIns="0" tIns="0" bIns="0" anchor="ctr">
            <a:noAutofit/>
          </a:bodyPr>
          <a:p>
            <a:endParaRPr b="0" lang="en-US" sz="1800" spc="-1" strike="noStrike">
              <a:solidFill>
                <a:srgbClr val="000000"/>
              </a:solidFill>
              <a:latin typeface="Avenir Next LT Pro Light"/>
            </a:endParaRPr>
          </a:p>
        </p:txBody>
      </p:sp>
      <p:sp>
        <p:nvSpPr>
          <p:cNvPr id="168" name="PlaceHolder 2"/>
          <p:cNvSpPr>
            <a:spLocks noGrp="1"/>
          </p:cNvSpPr>
          <p:nvPr>
            <p:ph type="body"/>
          </p:nvPr>
        </p:nvSpPr>
        <p:spPr>
          <a:xfrm>
            <a:off x="5834880" y="858240"/>
            <a:ext cx="1777320" cy="2385720"/>
          </a:xfrm>
          <a:prstGeom prst="rect">
            <a:avLst/>
          </a:prstGeom>
        </p:spPr>
        <p:txBody>
          <a:bodyPr lIns="0" rIns="0" tIns="0" bIns="0">
            <a:normAutofit/>
          </a:bodyPr>
          <a:p>
            <a:endParaRPr b="0" lang="en-US" sz="2000" spc="-1" strike="noStrike">
              <a:solidFill>
                <a:srgbClr val="000000"/>
              </a:solidFill>
              <a:latin typeface="Avenir Next LT Pro Light"/>
            </a:endParaRPr>
          </a:p>
        </p:txBody>
      </p:sp>
      <p:sp>
        <p:nvSpPr>
          <p:cNvPr id="169" name="PlaceHolder 3"/>
          <p:cNvSpPr>
            <a:spLocks noGrp="1"/>
          </p:cNvSpPr>
          <p:nvPr>
            <p:ph type="body"/>
          </p:nvPr>
        </p:nvSpPr>
        <p:spPr>
          <a:xfrm>
            <a:off x="7701480" y="858240"/>
            <a:ext cx="1777320" cy="2385720"/>
          </a:xfrm>
          <a:prstGeom prst="rect">
            <a:avLst/>
          </a:prstGeom>
        </p:spPr>
        <p:txBody>
          <a:bodyPr lIns="0" rIns="0" tIns="0" bIns="0">
            <a:normAutofit/>
          </a:bodyPr>
          <a:p>
            <a:endParaRPr b="0" lang="en-US" sz="2000" spc="-1" strike="noStrike">
              <a:solidFill>
                <a:srgbClr val="000000"/>
              </a:solidFill>
              <a:latin typeface="Avenir Next LT Pro Light"/>
            </a:endParaRPr>
          </a:p>
        </p:txBody>
      </p:sp>
      <p:sp>
        <p:nvSpPr>
          <p:cNvPr id="170" name="PlaceHolder 4"/>
          <p:cNvSpPr>
            <a:spLocks noGrp="1"/>
          </p:cNvSpPr>
          <p:nvPr>
            <p:ph type="body"/>
          </p:nvPr>
        </p:nvSpPr>
        <p:spPr>
          <a:xfrm>
            <a:off x="9568080" y="858240"/>
            <a:ext cx="1777320" cy="2385720"/>
          </a:xfrm>
          <a:prstGeom prst="rect">
            <a:avLst/>
          </a:prstGeom>
        </p:spPr>
        <p:txBody>
          <a:bodyPr lIns="0" rIns="0" tIns="0" bIns="0">
            <a:normAutofit/>
          </a:bodyPr>
          <a:p>
            <a:endParaRPr b="0" lang="en-US" sz="2000" spc="-1" strike="noStrike">
              <a:solidFill>
                <a:srgbClr val="000000"/>
              </a:solidFill>
              <a:latin typeface="Avenir Next LT Pro Light"/>
            </a:endParaRPr>
          </a:p>
        </p:txBody>
      </p:sp>
      <p:sp>
        <p:nvSpPr>
          <p:cNvPr id="171" name="PlaceHolder 5"/>
          <p:cNvSpPr>
            <a:spLocks noGrp="1"/>
          </p:cNvSpPr>
          <p:nvPr>
            <p:ph type="body"/>
          </p:nvPr>
        </p:nvSpPr>
        <p:spPr>
          <a:xfrm>
            <a:off x="5834880" y="3471120"/>
            <a:ext cx="1777320" cy="2385720"/>
          </a:xfrm>
          <a:prstGeom prst="rect">
            <a:avLst/>
          </a:prstGeom>
        </p:spPr>
        <p:txBody>
          <a:bodyPr lIns="0" rIns="0" tIns="0" bIns="0">
            <a:normAutofit/>
          </a:bodyPr>
          <a:p>
            <a:endParaRPr b="0" lang="en-US" sz="2000" spc="-1" strike="noStrike">
              <a:solidFill>
                <a:srgbClr val="000000"/>
              </a:solidFill>
              <a:latin typeface="Avenir Next LT Pro Light"/>
            </a:endParaRPr>
          </a:p>
        </p:txBody>
      </p:sp>
      <p:sp>
        <p:nvSpPr>
          <p:cNvPr id="172" name="PlaceHolder 6"/>
          <p:cNvSpPr>
            <a:spLocks noGrp="1"/>
          </p:cNvSpPr>
          <p:nvPr>
            <p:ph type="body"/>
          </p:nvPr>
        </p:nvSpPr>
        <p:spPr>
          <a:xfrm>
            <a:off x="7701480" y="3471120"/>
            <a:ext cx="1777320" cy="2385720"/>
          </a:xfrm>
          <a:prstGeom prst="rect">
            <a:avLst/>
          </a:prstGeom>
        </p:spPr>
        <p:txBody>
          <a:bodyPr lIns="0" rIns="0" tIns="0" bIns="0">
            <a:normAutofit/>
          </a:bodyPr>
          <a:p>
            <a:endParaRPr b="0" lang="en-US" sz="2000" spc="-1" strike="noStrike">
              <a:solidFill>
                <a:srgbClr val="000000"/>
              </a:solidFill>
              <a:latin typeface="Avenir Next LT Pro Light"/>
            </a:endParaRPr>
          </a:p>
        </p:txBody>
      </p:sp>
      <p:sp>
        <p:nvSpPr>
          <p:cNvPr id="173" name="PlaceHolder 7"/>
          <p:cNvSpPr>
            <a:spLocks noGrp="1"/>
          </p:cNvSpPr>
          <p:nvPr>
            <p:ph type="body"/>
          </p:nvPr>
        </p:nvSpPr>
        <p:spPr>
          <a:xfrm>
            <a:off x="9568080" y="3471120"/>
            <a:ext cx="1777320" cy="2385720"/>
          </a:xfrm>
          <a:prstGeom prst="rect">
            <a:avLst/>
          </a:prstGeom>
        </p:spPr>
        <p:txBody>
          <a:bodyPr lIns="0" rIns="0" tIns="0" bIns="0">
            <a:normAutofit/>
          </a:bodyPr>
          <a:p>
            <a:endParaRPr b="0" lang="en-US" sz="2000" spc="-1" strike="noStrike">
              <a:solidFill>
                <a:srgbClr val="000000"/>
              </a:solidFill>
              <a:latin typeface="Avenir Next LT Pro Light"/>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1378800" y="681120"/>
            <a:ext cx="3931920" cy="1599840"/>
          </a:xfrm>
          <a:prstGeom prst="rect">
            <a:avLst/>
          </a:prstGeom>
        </p:spPr>
        <p:txBody>
          <a:bodyPr lIns="0" rIns="0" tIns="0" bIns="0" anchor="ctr">
            <a:noAutofit/>
          </a:bodyPr>
          <a:p>
            <a:endParaRPr b="0" lang="en-US" sz="1800" spc="-1" strike="noStrike">
              <a:solidFill>
                <a:srgbClr val="000000"/>
              </a:solidFill>
              <a:latin typeface="Avenir Next LT Pro Light"/>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1378800" y="681120"/>
            <a:ext cx="3931920" cy="74170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378800" y="681120"/>
            <a:ext cx="3931920" cy="1599840"/>
          </a:xfrm>
          <a:prstGeom prst="rect">
            <a:avLst/>
          </a:prstGeom>
        </p:spPr>
        <p:txBody>
          <a:bodyPr lIns="0" rIns="0" tIns="0" bIns="0" anchor="ctr">
            <a:noAutofit/>
          </a:bodyPr>
          <a:p>
            <a:endParaRPr b="0" lang="en-US" sz="1800" spc="-1" strike="noStrike">
              <a:solidFill>
                <a:srgbClr val="000000"/>
              </a:solidFill>
              <a:latin typeface="Avenir Next LT Pro Light"/>
            </a:endParaRPr>
          </a:p>
        </p:txBody>
      </p:sp>
      <p:sp>
        <p:nvSpPr>
          <p:cNvPr id="17" name="PlaceHolder 2"/>
          <p:cNvSpPr>
            <a:spLocks noGrp="1"/>
          </p:cNvSpPr>
          <p:nvPr>
            <p:ph type="body"/>
          </p:nvPr>
        </p:nvSpPr>
        <p:spPr>
          <a:xfrm>
            <a:off x="5834880" y="858240"/>
            <a:ext cx="2693520" cy="2385720"/>
          </a:xfrm>
          <a:prstGeom prst="rect">
            <a:avLst/>
          </a:prstGeom>
        </p:spPr>
        <p:txBody>
          <a:bodyPr lIns="0" rIns="0" tIns="0" bIns="0">
            <a:normAutofit/>
          </a:bodyPr>
          <a:p>
            <a:endParaRPr b="0" lang="en-US" sz="2000" spc="-1" strike="noStrike">
              <a:solidFill>
                <a:srgbClr val="000000"/>
              </a:solidFill>
              <a:latin typeface="Avenir Next LT Pro Light"/>
            </a:endParaRPr>
          </a:p>
        </p:txBody>
      </p:sp>
      <p:sp>
        <p:nvSpPr>
          <p:cNvPr id="18" name="PlaceHolder 3"/>
          <p:cNvSpPr>
            <a:spLocks noGrp="1"/>
          </p:cNvSpPr>
          <p:nvPr>
            <p:ph type="body"/>
          </p:nvPr>
        </p:nvSpPr>
        <p:spPr>
          <a:xfrm>
            <a:off x="8663400" y="858240"/>
            <a:ext cx="2693520" cy="5002200"/>
          </a:xfrm>
          <a:prstGeom prst="rect">
            <a:avLst/>
          </a:prstGeom>
        </p:spPr>
        <p:txBody>
          <a:bodyPr lIns="0" rIns="0" tIns="0" bIns="0">
            <a:normAutofit/>
          </a:bodyPr>
          <a:p>
            <a:endParaRPr b="0" lang="en-US" sz="2000" spc="-1" strike="noStrike">
              <a:solidFill>
                <a:srgbClr val="000000"/>
              </a:solidFill>
              <a:latin typeface="Avenir Next LT Pro Light"/>
            </a:endParaRPr>
          </a:p>
        </p:txBody>
      </p:sp>
      <p:sp>
        <p:nvSpPr>
          <p:cNvPr id="19" name="PlaceHolder 4"/>
          <p:cNvSpPr>
            <a:spLocks noGrp="1"/>
          </p:cNvSpPr>
          <p:nvPr>
            <p:ph type="body"/>
          </p:nvPr>
        </p:nvSpPr>
        <p:spPr>
          <a:xfrm>
            <a:off x="5834880" y="3471120"/>
            <a:ext cx="2693520" cy="2385720"/>
          </a:xfrm>
          <a:prstGeom prst="rect">
            <a:avLst/>
          </a:prstGeom>
        </p:spPr>
        <p:txBody>
          <a:bodyPr lIns="0" rIns="0" tIns="0" bIns="0">
            <a:normAutofit/>
          </a:bodyPr>
          <a:p>
            <a:endParaRPr b="0" lang="en-US" sz="2000" spc="-1" strike="noStrike">
              <a:solidFill>
                <a:srgbClr val="000000"/>
              </a:solidFill>
              <a:latin typeface="Avenir Next LT Pro Light"/>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378800" y="681120"/>
            <a:ext cx="3931920" cy="1599840"/>
          </a:xfrm>
          <a:prstGeom prst="rect">
            <a:avLst/>
          </a:prstGeom>
        </p:spPr>
        <p:txBody>
          <a:bodyPr lIns="0" rIns="0" tIns="0" bIns="0" anchor="ctr">
            <a:noAutofit/>
          </a:bodyPr>
          <a:p>
            <a:endParaRPr b="0" lang="en-US" sz="1800" spc="-1" strike="noStrike">
              <a:solidFill>
                <a:srgbClr val="000000"/>
              </a:solidFill>
              <a:latin typeface="Avenir Next LT Pro Light"/>
            </a:endParaRPr>
          </a:p>
        </p:txBody>
      </p:sp>
      <p:sp>
        <p:nvSpPr>
          <p:cNvPr id="21" name="PlaceHolder 2"/>
          <p:cNvSpPr>
            <a:spLocks noGrp="1"/>
          </p:cNvSpPr>
          <p:nvPr>
            <p:ph type="body"/>
          </p:nvPr>
        </p:nvSpPr>
        <p:spPr>
          <a:xfrm>
            <a:off x="5834880" y="858240"/>
            <a:ext cx="2693520" cy="5002200"/>
          </a:xfrm>
          <a:prstGeom prst="rect">
            <a:avLst/>
          </a:prstGeom>
        </p:spPr>
        <p:txBody>
          <a:bodyPr lIns="0" rIns="0" tIns="0" bIns="0">
            <a:normAutofit/>
          </a:bodyPr>
          <a:p>
            <a:endParaRPr b="0" lang="en-US" sz="2000" spc="-1" strike="noStrike">
              <a:solidFill>
                <a:srgbClr val="000000"/>
              </a:solidFill>
              <a:latin typeface="Avenir Next LT Pro Light"/>
            </a:endParaRPr>
          </a:p>
        </p:txBody>
      </p:sp>
      <p:sp>
        <p:nvSpPr>
          <p:cNvPr id="22" name="PlaceHolder 3"/>
          <p:cNvSpPr>
            <a:spLocks noGrp="1"/>
          </p:cNvSpPr>
          <p:nvPr>
            <p:ph type="body"/>
          </p:nvPr>
        </p:nvSpPr>
        <p:spPr>
          <a:xfrm>
            <a:off x="8663400" y="858240"/>
            <a:ext cx="2693520" cy="2385720"/>
          </a:xfrm>
          <a:prstGeom prst="rect">
            <a:avLst/>
          </a:prstGeom>
        </p:spPr>
        <p:txBody>
          <a:bodyPr lIns="0" rIns="0" tIns="0" bIns="0">
            <a:normAutofit/>
          </a:bodyPr>
          <a:p>
            <a:endParaRPr b="0" lang="en-US" sz="2000" spc="-1" strike="noStrike">
              <a:solidFill>
                <a:srgbClr val="000000"/>
              </a:solidFill>
              <a:latin typeface="Avenir Next LT Pro Light"/>
            </a:endParaRPr>
          </a:p>
        </p:txBody>
      </p:sp>
      <p:sp>
        <p:nvSpPr>
          <p:cNvPr id="23" name="PlaceHolder 4"/>
          <p:cNvSpPr>
            <a:spLocks noGrp="1"/>
          </p:cNvSpPr>
          <p:nvPr>
            <p:ph type="body"/>
          </p:nvPr>
        </p:nvSpPr>
        <p:spPr>
          <a:xfrm>
            <a:off x="8663400" y="3471120"/>
            <a:ext cx="2693520" cy="2385720"/>
          </a:xfrm>
          <a:prstGeom prst="rect">
            <a:avLst/>
          </a:prstGeom>
        </p:spPr>
        <p:txBody>
          <a:bodyPr lIns="0" rIns="0" tIns="0" bIns="0">
            <a:normAutofit/>
          </a:bodyPr>
          <a:p>
            <a:endParaRPr b="0" lang="en-US" sz="2000" spc="-1" strike="noStrike">
              <a:solidFill>
                <a:srgbClr val="000000"/>
              </a:solidFill>
              <a:latin typeface="Avenir Next LT Pro Light"/>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378800" y="681120"/>
            <a:ext cx="3931920" cy="1599840"/>
          </a:xfrm>
          <a:prstGeom prst="rect">
            <a:avLst/>
          </a:prstGeom>
        </p:spPr>
        <p:txBody>
          <a:bodyPr lIns="0" rIns="0" tIns="0" bIns="0" anchor="ctr">
            <a:noAutofit/>
          </a:bodyPr>
          <a:p>
            <a:endParaRPr b="0" lang="en-US" sz="1800" spc="-1" strike="noStrike">
              <a:solidFill>
                <a:srgbClr val="000000"/>
              </a:solidFill>
              <a:latin typeface="Avenir Next LT Pro Light"/>
            </a:endParaRPr>
          </a:p>
        </p:txBody>
      </p:sp>
      <p:sp>
        <p:nvSpPr>
          <p:cNvPr id="25" name="PlaceHolder 2"/>
          <p:cNvSpPr>
            <a:spLocks noGrp="1"/>
          </p:cNvSpPr>
          <p:nvPr>
            <p:ph type="body"/>
          </p:nvPr>
        </p:nvSpPr>
        <p:spPr>
          <a:xfrm>
            <a:off x="5834880" y="858240"/>
            <a:ext cx="2693520" cy="2385720"/>
          </a:xfrm>
          <a:prstGeom prst="rect">
            <a:avLst/>
          </a:prstGeom>
        </p:spPr>
        <p:txBody>
          <a:bodyPr lIns="0" rIns="0" tIns="0" bIns="0">
            <a:normAutofit/>
          </a:bodyPr>
          <a:p>
            <a:endParaRPr b="0" lang="en-US" sz="2000" spc="-1" strike="noStrike">
              <a:solidFill>
                <a:srgbClr val="000000"/>
              </a:solidFill>
              <a:latin typeface="Avenir Next LT Pro Light"/>
            </a:endParaRPr>
          </a:p>
        </p:txBody>
      </p:sp>
      <p:sp>
        <p:nvSpPr>
          <p:cNvPr id="26" name="PlaceHolder 3"/>
          <p:cNvSpPr>
            <a:spLocks noGrp="1"/>
          </p:cNvSpPr>
          <p:nvPr>
            <p:ph type="body"/>
          </p:nvPr>
        </p:nvSpPr>
        <p:spPr>
          <a:xfrm>
            <a:off x="8663400" y="858240"/>
            <a:ext cx="2693520" cy="2385720"/>
          </a:xfrm>
          <a:prstGeom prst="rect">
            <a:avLst/>
          </a:prstGeom>
        </p:spPr>
        <p:txBody>
          <a:bodyPr lIns="0" rIns="0" tIns="0" bIns="0">
            <a:normAutofit/>
          </a:bodyPr>
          <a:p>
            <a:endParaRPr b="0" lang="en-US" sz="2000" spc="-1" strike="noStrike">
              <a:solidFill>
                <a:srgbClr val="000000"/>
              </a:solidFill>
              <a:latin typeface="Avenir Next LT Pro Light"/>
            </a:endParaRPr>
          </a:p>
        </p:txBody>
      </p:sp>
      <p:sp>
        <p:nvSpPr>
          <p:cNvPr id="27" name="PlaceHolder 4"/>
          <p:cNvSpPr>
            <a:spLocks noGrp="1"/>
          </p:cNvSpPr>
          <p:nvPr>
            <p:ph type="body"/>
          </p:nvPr>
        </p:nvSpPr>
        <p:spPr>
          <a:xfrm>
            <a:off x="5834880" y="3471120"/>
            <a:ext cx="5520240" cy="2385720"/>
          </a:xfrm>
          <a:prstGeom prst="rect">
            <a:avLst/>
          </a:prstGeom>
        </p:spPr>
        <p:txBody>
          <a:bodyPr lIns="0" rIns="0" tIns="0" bIns="0">
            <a:normAutofit/>
          </a:bodyPr>
          <a:p>
            <a:endParaRPr b="0" lang="en-US" sz="2000" spc="-1" strike="noStrike">
              <a:solidFill>
                <a:srgbClr val="000000"/>
              </a:solidFill>
              <a:latin typeface="Avenir Next LT Pro Light"/>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flipH="1" rot="10800000">
            <a:off x="360" y="6401160"/>
            <a:ext cx="12191760" cy="456480"/>
          </a:xfrm>
          <a:prstGeom prst="rect">
            <a:avLst/>
          </a:prstGeom>
          <a:gradFill rotWithShape="0">
            <a:gsLst>
              <a:gs pos="14000">
                <a:srgbClr val="fe4a00">
                  <a:alpha val="28235"/>
                </a:srgbClr>
              </a:gs>
              <a:gs pos="100000">
                <a:srgbClr val="da002f">
                  <a:alpha val="85098"/>
                </a:srgbClr>
              </a:gs>
            </a:gsLst>
            <a:lin ang="15600000"/>
          </a:gradFill>
          <a:ln>
            <a:noFill/>
          </a:ln>
        </p:spPr>
        <p:style>
          <a:lnRef idx="2">
            <a:schemeClr val="accent1">
              <a:shade val="50000"/>
            </a:schemeClr>
          </a:lnRef>
          <a:fillRef idx="1">
            <a:schemeClr val="accent1"/>
          </a:fillRef>
          <a:effectRef idx="0">
            <a:schemeClr val="accent1"/>
          </a:effectRef>
          <a:fontRef idx="minor"/>
        </p:style>
      </p:sp>
      <p:sp>
        <p:nvSpPr>
          <p:cNvPr id="1" name="CustomShape 2"/>
          <p:cNvSpPr/>
          <p:nvPr/>
        </p:nvSpPr>
        <p:spPr>
          <a:xfrm flipH="1">
            <a:off x="4037760" y="6400800"/>
            <a:ext cx="8152920" cy="456480"/>
          </a:xfrm>
          <a:prstGeom prst="rect">
            <a:avLst/>
          </a:prstGeom>
          <a:gradFill rotWithShape="0">
            <a:gsLst>
              <a:gs pos="0">
                <a:srgbClr val="d861d4">
                  <a:alpha val="55294"/>
                </a:srgbClr>
              </a:gs>
              <a:gs pos="100000">
                <a:srgbClr val="d861d4">
                  <a:alpha val="55294"/>
                </a:srgbClr>
              </a:gs>
            </a:gsLst>
            <a:lin ang="18000000"/>
          </a:gradFill>
          <a:ln>
            <a:noFill/>
          </a:ln>
        </p:spPr>
        <p:style>
          <a:lnRef idx="2">
            <a:schemeClr val="accent1">
              <a:shade val="50000"/>
            </a:schemeClr>
          </a:lnRef>
          <a:fillRef idx="1">
            <a:schemeClr val="accent1"/>
          </a:fillRef>
          <a:effectRef idx="0">
            <a:schemeClr val="accent1"/>
          </a:effectRef>
          <a:fontRef idx="minor"/>
        </p:style>
      </p:sp>
      <p:sp>
        <p:nvSpPr>
          <p:cNvPr id="2" name="PlaceHolder 3"/>
          <p:cNvSpPr>
            <a:spLocks noGrp="1"/>
          </p:cNvSpPr>
          <p:nvPr>
            <p:ph type="title"/>
          </p:nvPr>
        </p:nvSpPr>
        <p:spPr>
          <a:xfrm>
            <a:off x="1523880" y="1028880"/>
            <a:ext cx="9143640" cy="2480760"/>
          </a:xfrm>
          <a:prstGeom prst="rect">
            <a:avLst/>
          </a:prstGeom>
        </p:spPr>
        <p:txBody>
          <a:bodyPr lIns="0" rIns="0" tIns="0" bIns="0" anchor="b">
            <a:normAutofit/>
          </a:bodyPr>
          <a:p>
            <a:pPr algn="ctr">
              <a:lnSpc>
                <a:spcPct val="100000"/>
              </a:lnSpc>
            </a:pPr>
            <a:r>
              <a:rPr b="1" lang="en-US" sz="4000" spc="749" strike="noStrike" cap="all">
                <a:solidFill>
                  <a:srgbClr val="000000"/>
                </a:solidFill>
                <a:latin typeface="Avenir Next LT Pro"/>
              </a:rPr>
              <a:t>Click to edit </a:t>
            </a:r>
            <a:r>
              <a:rPr b="1" lang="en-US" sz="4000" spc="749" strike="noStrike" cap="all">
                <a:solidFill>
                  <a:srgbClr val="000000"/>
                </a:solidFill>
                <a:latin typeface="Avenir Next LT Pro"/>
              </a:rPr>
              <a:t>Master title </a:t>
            </a:r>
            <a:r>
              <a:rPr b="1" lang="en-US" sz="4000" spc="749" strike="noStrike" cap="all">
                <a:solidFill>
                  <a:srgbClr val="000000"/>
                </a:solidFill>
                <a:latin typeface="Avenir Next LT Pro"/>
              </a:rPr>
              <a:t>style</a:t>
            </a:r>
            <a:endParaRPr b="0" lang="en-US" sz="4000" spc="-1" strike="noStrike">
              <a:solidFill>
                <a:srgbClr val="000000"/>
              </a:solidFill>
              <a:latin typeface="Avenir Next LT Pro Light"/>
            </a:endParaRPr>
          </a:p>
        </p:txBody>
      </p:sp>
      <p:sp>
        <p:nvSpPr>
          <p:cNvPr id="3" name="PlaceHolder 4"/>
          <p:cNvSpPr>
            <a:spLocks noGrp="1"/>
          </p:cNvSpPr>
          <p:nvPr>
            <p:ph type="dt"/>
          </p:nvPr>
        </p:nvSpPr>
        <p:spPr>
          <a:xfrm>
            <a:off x="7910280" y="6409080"/>
            <a:ext cx="3701880" cy="448560"/>
          </a:xfrm>
          <a:prstGeom prst="rect">
            <a:avLst/>
          </a:prstGeom>
        </p:spPr>
        <p:txBody>
          <a:bodyPr anchor="ctr">
            <a:noAutofit/>
          </a:bodyPr>
          <a:p>
            <a:pPr algn="r">
              <a:lnSpc>
                <a:spcPct val="100000"/>
              </a:lnSpc>
            </a:pPr>
            <a:fld id="{7D3C2399-DC05-4757-9C9B-3F01617279EA}" type="datetime">
              <a:rPr b="0" lang="en-US" sz="800" spc="299" strike="noStrike" cap="all">
                <a:solidFill>
                  <a:srgbClr val="ffffff"/>
                </a:solidFill>
                <a:latin typeface="Avenir Next LT Pro Light"/>
              </a:rPr>
              <a:t>7/5/21</a:t>
            </a:fld>
            <a:endParaRPr b="0" lang="en-US" sz="800" spc="-1" strike="noStrike">
              <a:latin typeface="Times New Roman"/>
            </a:endParaRPr>
          </a:p>
        </p:txBody>
      </p:sp>
      <p:sp>
        <p:nvSpPr>
          <p:cNvPr id="4" name="PlaceHolder 5"/>
          <p:cNvSpPr>
            <a:spLocks noGrp="1"/>
          </p:cNvSpPr>
          <p:nvPr>
            <p:ph type="ftr"/>
          </p:nvPr>
        </p:nvSpPr>
        <p:spPr>
          <a:xfrm rot="5400000">
            <a:off x="-1828440" y="1912320"/>
            <a:ext cx="4114440" cy="456840"/>
          </a:xfrm>
          <a:prstGeom prst="rect">
            <a:avLst/>
          </a:prstGeom>
        </p:spPr>
        <p:txBody>
          <a:bodyPr anchor="ctr">
            <a:noAutofit/>
          </a:bodyPr>
          <a:p>
            <a:endParaRPr b="0" lang="en-US" sz="2400" spc="-1" strike="noStrike">
              <a:latin typeface="Times New Roman"/>
            </a:endParaRPr>
          </a:p>
        </p:txBody>
      </p:sp>
      <p:sp>
        <p:nvSpPr>
          <p:cNvPr id="5" name="PlaceHolder 6"/>
          <p:cNvSpPr>
            <a:spLocks noGrp="1"/>
          </p:cNvSpPr>
          <p:nvPr>
            <p:ph type="sldNum"/>
          </p:nvPr>
        </p:nvSpPr>
        <p:spPr>
          <a:xfrm>
            <a:off x="11669760" y="6408720"/>
            <a:ext cx="438120" cy="448560"/>
          </a:xfrm>
          <a:prstGeom prst="rect">
            <a:avLst/>
          </a:prstGeom>
        </p:spPr>
        <p:txBody>
          <a:bodyPr anchor="ctr">
            <a:noAutofit/>
          </a:bodyPr>
          <a:p>
            <a:pPr algn="r">
              <a:lnSpc>
                <a:spcPct val="100000"/>
              </a:lnSpc>
            </a:pPr>
            <a:fld id="{AA079204-5C69-4F49-A33E-3F629E1083B4}" type="slidenum">
              <a:rPr b="0" lang="en-US" sz="800" spc="-1" strike="noStrike">
                <a:solidFill>
                  <a:srgbClr val="ffffff"/>
                </a:solidFill>
                <a:latin typeface="Avenir Next LT Pro Light"/>
              </a:rPr>
              <a:t>&lt;number&gt;</a:t>
            </a:fld>
            <a:endParaRPr b="0" lang="en-US" sz="800" spc="-1" strike="noStrike">
              <a:latin typeface="Times New Roman"/>
            </a:endParaRPr>
          </a:p>
        </p:txBody>
      </p:sp>
      <p:sp>
        <p:nvSpPr>
          <p:cNvPr id="6" name="PlaceHolder 7"/>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000" spc="-1" strike="noStrike">
                <a:solidFill>
                  <a:srgbClr val="000000"/>
                </a:solidFill>
                <a:latin typeface="Avenir Next LT Pro Light"/>
              </a:rPr>
              <a:t>Click to edit the outline text format</a:t>
            </a:r>
            <a:endParaRPr b="0" lang="en-US" sz="2000" spc="-1" strike="noStrike">
              <a:solidFill>
                <a:srgbClr val="000000"/>
              </a:solidFill>
              <a:latin typeface="Avenir Next LT Pro Light"/>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venir Next LT Pro Light"/>
              </a:rPr>
              <a:t>Second Outline Level</a:t>
            </a:r>
            <a:endParaRPr b="0" lang="en-US" sz="1800" spc="-1" strike="noStrike">
              <a:solidFill>
                <a:srgbClr val="000000"/>
              </a:solidFill>
              <a:latin typeface="Avenir Next LT Pro Light"/>
            </a:endParaRPr>
          </a:p>
          <a:p>
            <a:pPr lvl="2" marL="1296000" indent="-288000">
              <a:spcBef>
                <a:spcPts val="850"/>
              </a:spcBef>
              <a:buClr>
                <a:srgbClr val="000000"/>
              </a:buClr>
              <a:buSzPct val="45000"/>
              <a:buFont typeface="Wingdings" charset="2"/>
              <a:buChar char=""/>
            </a:pPr>
            <a:r>
              <a:rPr b="0" lang="en-US" sz="1600" spc="-1" strike="noStrike">
                <a:solidFill>
                  <a:srgbClr val="000000"/>
                </a:solidFill>
                <a:latin typeface="Avenir Next LT Pro Light"/>
              </a:rPr>
              <a:t>Third Outline Level</a:t>
            </a:r>
            <a:endParaRPr b="0" lang="en-US" sz="1600" spc="-1" strike="noStrike">
              <a:solidFill>
                <a:srgbClr val="000000"/>
              </a:solidFill>
              <a:latin typeface="Avenir Next LT Pro Light"/>
            </a:endParaRPr>
          </a:p>
          <a:p>
            <a:pPr lvl="3" marL="1728000" indent="-216000">
              <a:spcBef>
                <a:spcPts val="567"/>
              </a:spcBef>
              <a:buClr>
                <a:srgbClr val="000000"/>
              </a:buClr>
              <a:buSzPct val="75000"/>
              <a:buFont typeface="Symbol" charset="2"/>
              <a:buChar char=""/>
            </a:pPr>
            <a:r>
              <a:rPr b="0" lang="en-US" sz="1600" spc="-1" strike="noStrike">
                <a:solidFill>
                  <a:srgbClr val="000000"/>
                </a:solidFill>
                <a:latin typeface="Avenir Next LT Pro Light"/>
              </a:rPr>
              <a:t>Fourth Outline Level</a:t>
            </a:r>
            <a:endParaRPr b="0" lang="en-US" sz="1600" spc="-1" strike="noStrike">
              <a:solidFill>
                <a:srgbClr val="000000"/>
              </a:solidFill>
              <a:latin typeface="Avenir Next LT Pro Light"/>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venir Next LT Pro Light"/>
              </a:rPr>
              <a:t>Fifth Outline Level</a:t>
            </a:r>
            <a:endParaRPr b="0" lang="en-US" sz="2000" spc="-1" strike="noStrike">
              <a:solidFill>
                <a:srgbClr val="000000"/>
              </a:solidFill>
              <a:latin typeface="Avenir Next LT Pro Light"/>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venir Next LT Pro Light"/>
              </a:rPr>
              <a:t>Sixth Outline Level</a:t>
            </a:r>
            <a:endParaRPr b="0" lang="en-US" sz="2000" spc="-1" strike="noStrike">
              <a:solidFill>
                <a:srgbClr val="000000"/>
              </a:solidFill>
              <a:latin typeface="Avenir Next LT Pro Light"/>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venir Next LT Pro Light"/>
              </a:rPr>
              <a:t>Seventh Outline Level</a:t>
            </a:r>
            <a:endParaRPr b="0" lang="en-US" sz="2000" spc="-1" strike="noStrike">
              <a:solidFill>
                <a:srgbClr val="000000"/>
              </a:solidFill>
              <a:latin typeface="Avenir Next LT Pro Light"/>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CustomShape 1"/>
          <p:cNvSpPr/>
          <p:nvPr/>
        </p:nvSpPr>
        <p:spPr>
          <a:xfrm flipH="1" rot="10800000">
            <a:off x="360" y="6401160"/>
            <a:ext cx="12191760" cy="456480"/>
          </a:xfrm>
          <a:prstGeom prst="rect">
            <a:avLst/>
          </a:prstGeom>
          <a:gradFill rotWithShape="0">
            <a:gsLst>
              <a:gs pos="14000">
                <a:srgbClr val="fe4a00">
                  <a:alpha val="28235"/>
                </a:srgbClr>
              </a:gs>
              <a:gs pos="100000">
                <a:srgbClr val="da002f">
                  <a:alpha val="85098"/>
                </a:srgbClr>
              </a:gs>
            </a:gsLst>
            <a:lin ang="15600000"/>
          </a:gradFill>
          <a:ln>
            <a:noFill/>
          </a:ln>
        </p:spPr>
        <p:style>
          <a:lnRef idx="2">
            <a:schemeClr val="accent1">
              <a:shade val="50000"/>
            </a:schemeClr>
          </a:lnRef>
          <a:fillRef idx="1">
            <a:schemeClr val="accent1"/>
          </a:fillRef>
          <a:effectRef idx="0">
            <a:schemeClr val="accent1"/>
          </a:effectRef>
          <a:fontRef idx="minor"/>
        </p:style>
      </p:sp>
      <p:sp>
        <p:nvSpPr>
          <p:cNvPr id="44" name="CustomShape 2"/>
          <p:cNvSpPr/>
          <p:nvPr/>
        </p:nvSpPr>
        <p:spPr>
          <a:xfrm flipH="1">
            <a:off x="4037760" y="6400800"/>
            <a:ext cx="8152920" cy="456480"/>
          </a:xfrm>
          <a:prstGeom prst="rect">
            <a:avLst/>
          </a:prstGeom>
          <a:gradFill rotWithShape="0">
            <a:gsLst>
              <a:gs pos="0">
                <a:srgbClr val="d861d4">
                  <a:alpha val="55294"/>
                </a:srgbClr>
              </a:gs>
              <a:gs pos="100000">
                <a:srgbClr val="d861d4">
                  <a:alpha val="55294"/>
                </a:srgbClr>
              </a:gs>
            </a:gsLst>
            <a:lin ang="18000000"/>
          </a:gradFill>
          <a:ln>
            <a:noFill/>
          </a:ln>
        </p:spPr>
        <p:style>
          <a:lnRef idx="2">
            <a:schemeClr val="accent1">
              <a:shade val="50000"/>
            </a:schemeClr>
          </a:lnRef>
          <a:fillRef idx="1">
            <a:schemeClr val="accent1"/>
          </a:fillRef>
          <a:effectRef idx="0">
            <a:schemeClr val="accent1"/>
          </a:effectRef>
          <a:fontRef idx="minor"/>
        </p:style>
      </p:sp>
      <p:sp>
        <p:nvSpPr>
          <p:cNvPr id="45" name="PlaceHolder 3"/>
          <p:cNvSpPr>
            <a:spLocks noGrp="1"/>
          </p:cNvSpPr>
          <p:nvPr>
            <p:ph type="title"/>
          </p:nvPr>
        </p:nvSpPr>
        <p:spPr>
          <a:xfrm>
            <a:off x="1371600" y="793080"/>
            <a:ext cx="10240560" cy="1233000"/>
          </a:xfrm>
          <a:prstGeom prst="rect">
            <a:avLst/>
          </a:prstGeom>
        </p:spPr>
        <p:txBody>
          <a:bodyPr lIns="0" rIns="0" tIns="0" bIns="0" anchor="b">
            <a:noAutofit/>
          </a:bodyPr>
          <a:p>
            <a:pPr>
              <a:lnSpc>
                <a:spcPct val="100000"/>
              </a:lnSpc>
            </a:pPr>
            <a:r>
              <a:rPr b="1" lang="en-US" sz="3600" spc="698" strike="noStrike" cap="all">
                <a:solidFill>
                  <a:srgbClr val="000000"/>
                </a:solidFill>
                <a:latin typeface="Avenir Next LT Pro"/>
              </a:rPr>
              <a:t>Click to edit Master title style</a:t>
            </a:r>
            <a:endParaRPr b="0" lang="en-US" sz="3600" spc="-1" strike="noStrike">
              <a:solidFill>
                <a:srgbClr val="000000"/>
              </a:solidFill>
              <a:latin typeface="Avenir Next LT Pro Light"/>
            </a:endParaRPr>
          </a:p>
        </p:txBody>
      </p:sp>
      <p:sp>
        <p:nvSpPr>
          <p:cNvPr id="46" name="PlaceHolder 4"/>
          <p:cNvSpPr>
            <a:spLocks noGrp="1"/>
          </p:cNvSpPr>
          <p:nvPr>
            <p:ph type="body"/>
          </p:nvPr>
        </p:nvSpPr>
        <p:spPr>
          <a:xfrm>
            <a:off x="1371600" y="2115000"/>
            <a:ext cx="10240560" cy="3955680"/>
          </a:xfrm>
          <a:prstGeom prst="rect">
            <a:avLst/>
          </a:prstGeom>
        </p:spPr>
        <p:txBody>
          <a:bodyPr lIns="0" rIns="0" tIns="0" bIns="0">
            <a:noAutofit/>
          </a:bodyPr>
          <a:p>
            <a:pPr marL="228600" indent="-228240">
              <a:lnSpc>
                <a:spcPct val="120000"/>
              </a:lnSpc>
              <a:spcBef>
                <a:spcPts val="1001"/>
              </a:spcBef>
              <a:buClr>
                <a:srgbClr val="000000"/>
              </a:buClr>
              <a:buFont typeface="Arial"/>
              <a:buChar char="•"/>
            </a:pPr>
            <a:r>
              <a:rPr b="0" lang="en-US" sz="2000" spc="-1" strike="noStrike">
                <a:solidFill>
                  <a:srgbClr val="000000"/>
                </a:solidFill>
                <a:latin typeface="Avenir Next LT Pro Light"/>
              </a:rPr>
              <a:t>Click to edit Master text styles</a:t>
            </a:r>
            <a:endParaRPr b="0" lang="en-US" sz="2000" spc="-1" strike="noStrike">
              <a:solidFill>
                <a:srgbClr val="000000"/>
              </a:solidFill>
              <a:latin typeface="Avenir Next LT Pro Light"/>
            </a:endParaRPr>
          </a:p>
          <a:p>
            <a:pPr lvl="1" marL="685800" indent="-228240">
              <a:lnSpc>
                <a:spcPct val="120000"/>
              </a:lnSpc>
              <a:spcBef>
                <a:spcPts val="499"/>
              </a:spcBef>
              <a:buClr>
                <a:srgbClr val="000000"/>
              </a:buClr>
              <a:buFont typeface="Arial"/>
              <a:buChar char="•"/>
            </a:pPr>
            <a:r>
              <a:rPr b="0" lang="en-US" sz="2000" spc="-1" strike="noStrike">
                <a:solidFill>
                  <a:srgbClr val="000000"/>
                </a:solidFill>
                <a:latin typeface="Avenir Next LT Pro Light"/>
              </a:rPr>
              <a:t>Second level</a:t>
            </a:r>
            <a:endParaRPr b="0" lang="en-US" sz="2000" spc="-1" strike="noStrike">
              <a:solidFill>
                <a:srgbClr val="000000"/>
              </a:solidFill>
              <a:latin typeface="Avenir Next LT Pro Light"/>
            </a:endParaRPr>
          </a:p>
          <a:p>
            <a:pPr lvl="2" marL="1143000" indent="-228240">
              <a:lnSpc>
                <a:spcPct val="120000"/>
              </a:lnSpc>
              <a:spcBef>
                <a:spcPts val="499"/>
              </a:spcBef>
              <a:buClr>
                <a:srgbClr val="000000"/>
              </a:buClr>
              <a:buFont typeface="Arial"/>
              <a:buChar char="•"/>
            </a:pPr>
            <a:r>
              <a:rPr b="0" lang="en-US" sz="1800" spc="-1" strike="noStrike">
                <a:solidFill>
                  <a:srgbClr val="000000"/>
                </a:solidFill>
                <a:latin typeface="Avenir Next LT Pro Light"/>
              </a:rPr>
              <a:t>Third level</a:t>
            </a:r>
            <a:endParaRPr b="0" lang="en-US" sz="1800" spc="-1" strike="noStrike">
              <a:solidFill>
                <a:srgbClr val="000000"/>
              </a:solidFill>
              <a:latin typeface="Avenir Next LT Pro Light"/>
            </a:endParaRPr>
          </a:p>
          <a:p>
            <a:pPr lvl="3" marL="1600200" indent="-228240">
              <a:lnSpc>
                <a:spcPct val="120000"/>
              </a:lnSpc>
              <a:spcBef>
                <a:spcPts val="499"/>
              </a:spcBef>
              <a:buClr>
                <a:srgbClr val="000000"/>
              </a:buClr>
              <a:buFont typeface="Arial"/>
              <a:buChar char="•"/>
            </a:pPr>
            <a:r>
              <a:rPr b="0" lang="en-US" sz="1600" spc="-1" strike="noStrike">
                <a:solidFill>
                  <a:srgbClr val="000000"/>
                </a:solidFill>
                <a:latin typeface="Avenir Next LT Pro Light"/>
              </a:rPr>
              <a:t>Fourth level</a:t>
            </a:r>
            <a:endParaRPr b="0" lang="en-US" sz="1600" spc="-1" strike="noStrike">
              <a:solidFill>
                <a:srgbClr val="000000"/>
              </a:solidFill>
              <a:latin typeface="Avenir Next LT Pro Light"/>
            </a:endParaRPr>
          </a:p>
          <a:p>
            <a:pPr lvl="4" marL="2057400" indent="-228240">
              <a:lnSpc>
                <a:spcPct val="120000"/>
              </a:lnSpc>
              <a:spcBef>
                <a:spcPts val="499"/>
              </a:spcBef>
              <a:buClr>
                <a:srgbClr val="000000"/>
              </a:buClr>
              <a:buFont typeface="Arial"/>
              <a:buChar char="•"/>
            </a:pPr>
            <a:r>
              <a:rPr b="0" lang="en-US" sz="1600" spc="-1" strike="noStrike">
                <a:solidFill>
                  <a:srgbClr val="000000"/>
                </a:solidFill>
                <a:latin typeface="Avenir Next LT Pro Light"/>
              </a:rPr>
              <a:t>Fifth level</a:t>
            </a:r>
            <a:endParaRPr b="0" lang="en-US" sz="1600" spc="-1" strike="noStrike">
              <a:solidFill>
                <a:srgbClr val="000000"/>
              </a:solidFill>
              <a:latin typeface="Avenir Next LT Pro Light"/>
            </a:endParaRPr>
          </a:p>
        </p:txBody>
      </p:sp>
      <p:sp>
        <p:nvSpPr>
          <p:cNvPr id="47" name="PlaceHolder 5"/>
          <p:cNvSpPr>
            <a:spLocks noGrp="1"/>
          </p:cNvSpPr>
          <p:nvPr>
            <p:ph type="dt"/>
          </p:nvPr>
        </p:nvSpPr>
        <p:spPr>
          <a:xfrm>
            <a:off x="7910280" y="6409080"/>
            <a:ext cx="3701880" cy="448560"/>
          </a:xfrm>
          <a:prstGeom prst="rect">
            <a:avLst/>
          </a:prstGeom>
        </p:spPr>
        <p:txBody>
          <a:bodyPr anchor="ctr">
            <a:noAutofit/>
          </a:bodyPr>
          <a:p>
            <a:pPr algn="r">
              <a:lnSpc>
                <a:spcPct val="100000"/>
              </a:lnSpc>
            </a:pPr>
            <a:fld id="{24F490E9-07DF-49A8-BCBE-7B6076396ECC}" type="datetime">
              <a:rPr b="0" lang="en-US" sz="800" spc="299" strike="noStrike" cap="all">
                <a:solidFill>
                  <a:srgbClr val="ffffff"/>
                </a:solidFill>
                <a:latin typeface="Avenir Next LT Pro Light"/>
              </a:rPr>
              <a:t>7/5/21</a:t>
            </a:fld>
            <a:endParaRPr b="0" lang="en-US" sz="800" spc="-1" strike="noStrike">
              <a:latin typeface="Times New Roman"/>
            </a:endParaRPr>
          </a:p>
        </p:txBody>
      </p:sp>
      <p:sp>
        <p:nvSpPr>
          <p:cNvPr id="48" name="PlaceHolder 6"/>
          <p:cNvSpPr>
            <a:spLocks noGrp="1"/>
          </p:cNvSpPr>
          <p:nvPr>
            <p:ph type="ftr"/>
          </p:nvPr>
        </p:nvSpPr>
        <p:spPr>
          <a:xfrm rot="5400000">
            <a:off x="-1828440" y="1912320"/>
            <a:ext cx="4114440" cy="456840"/>
          </a:xfrm>
          <a:prstGeom prst="rect">
            <a:avLst/>
          </a:prstGeom>
        </p:spPr>
        <p:txBody>
          <a:bodyPr anchor="ctr">
            <a:noAutofit/>
          </a:bodyPr>
          <a:p>
            <a:endParaRPr b="0" lang="en-US" sz="2400" spc="-1" strike="noStrike">
              <a:latin typeface="Times New Roman"/>
            </a:endParaRPr>
          </a:p>
        </p:txBody>
      </p:sp>
      <p:sp>
        <p:nvSpPr>
          <p:cNvPr id="49" name="PlaceHolder 7"/>
          <p:cNvSpPr>
            <a:spLocks noGrp="1"/>
          </p:cNvSpPr>
          <p:nvPr>
            <p:ph type="sldNum"/>
          </p:nvPr>
        </p:nvSpPr>
        <p:spPr>
          <a:xfrm>
            <a:off x="11669760" y="6408720"/>
            <a:ext cx="438120" cy="448560"/>
          </a:xfrm>
          <a:prstGeom prst="rect">
            <a:avLst/>
          </a:prstGeom>
        </p:spPr>
        <p:txBody>
          <a:bodyPr anchor="ctr">
            <a:noAutofit/>
          </a:bodyPr>
          <a:p>
            <a:pPr algn="r">
              <a:lnSpc>
                <a:spcPct val="100000"/>
              </a:lnSpc>
            </a:pPr>
            <a:fld id="{F17E78D5-AFE3-476F-B1C1-3FB57C668A5B}" type="slidenum">
              <a:rPr b="0" lang="en-US" sz="800" spc="-1" strike="noStrike">
                <a:solidFill>
                  <a:srgbClr val="ffffff"/>
                </a:solidFill>
                <a:latin typeface="Avenir Next LT Pro Light"/>
              </a:rPr>
              <a:t>&lt;number&gt;</a:t>
            </a:fld>
            <a:endParaRPr b="0" lang="en-US" sz="8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6" name="CustomShape 1"/>
          <p:cNvSpPr/>
          <p:nvPr/>
        </p:nvSpPr>
        <p:spPr>
          <a:xfrm flipH="1" rot="10800000">
            <a:off x="360" y="6401160"/>
            <a:ext cx="12191760" cy="456480"/>
          </a:xfrm>
          <a:prstGeom prst="rect">
            <a:avLst/>
          </a:prstGeom>
          <a:gradFill rotWithShape="0">
            <a:gsLst>
              <a:gs pos="14000">
                <a:srgbClr val="fe4a00">
                  <a:alpha val="28235"/>
                </a:srgbClr>
              </a:gs>
              <a:gs pos="100000">
                <a:srgbClr val="da002f">
                  <a:alpha val="85098"/>
                </a:srgbClr>
              </a:gs>
            </a:gsLst>
            <a:lin ang="15600000"/>
          </a:gradFill>
          <a:ln>
            <a:noFill/>
          </a:ln>
        </p:spPr>
        <p:style>
          <a:lnRef idx="2">
            <a:schemeClr val="accent1">
              <a:shade val="50000"/>
            </a:schemeClr>
          </a:lnRef>
          <a:fillRef idx="1">
            <a:schemeClr val="accent1"/>
          </a:fillRef>
          <a:effectRef idx="0">
            <a:schemeClr val="accent1"/>
          </a:effectRef>
          <a:fontRef idx="minor"/>
        </p:style>
      </p:sp>
      <p:sp>
        <p:nvSpPr>
          <p:cNvPr id="87" name="CustomShape 2"/>
          <p:cNvSpPr/>
          <p:nvPr/>
        </p:nvSpPr>
        <p:spPr>
          <a:xfrm flipH="1">
            <a:off x="4037760" y="6400800"/>
            <a:ext cx="8152920" cy="456480"/>
          </a:xfrm>
          <a:prstGeom prst="rect">
            <a:avLst/>
          </a:prstGeom>
          <a:gradFill rotWithShape="0">
            <a:gsLst>
              <a:gs pos="0">
                <a:srgbClr val="d861d4">
                  <a:alpha val="55294"/>
                </a:srgbClr>
              </a:gs>
              <a:gs pos="100000">
                <a:srgbClr val="d861d4">
                  <a:alpha val="55294"/>
                </a:srgbClr>
              </a:gs>
            </a:gsLst>
            <a:lin ang="18000000"/>
          </a:gradFill>
          <a:ln>
            <a:noFill/>
          </a:ln>
        </p:spPr>
        <p:style>
          <a:lnRef idx="2">
            <a:schemeClr val="accent1">
              <a:shade val="50000"/>
            </a:schemeClr>
          </a:lnRef>
          <a:fillRef idx="1">
            <a:schemeClr val="accent1"/>
          </a:fillRef>
          <a:effectRef idx="0">
            <a:schemeClr val="accent1"/>
          </a:effectRef>
          <a:fontRef idx="minor"/>
        </p:style>
      </p:sp>
      <p:sp>
        <p:nvSpPr>
          <p:cNvPr id="88" name="PlaceHolder 3"/>
          <p:cNvSpPr>
            <a:spLocks noGrp="1"/>
          </p:cNvSpPr>
          <p:nvPr>
            <p:ph type="title"/>
          </p:nvPr>
        </p:nvSpPr>
        <p:spPr>
          <a:xfrm>
            <a:off x="1044000" y="457200"/>
            <a:ext cx="10309320" cy="1233000"/>
          </a:xfrm>
          <a:prstGeom prst="rect">
            <a:avLst/>
          </a:prstGeom>
        </p:spPr>
        <p:txBody>
          <a:bodyPr lIns="0" rIns="0" tIns="0" bIns="0" anchor="b">
            <a:normAutofit/>
          </a:bodyPr>
          <a:p>
            <a:pPr>
              <a:lnSpc>
                <a:spcPct val="100000"/>
              </a:lnSpc>
            </a:pPr>
            <a:r>
              <a:rPr b="1" lang="en-US" sz="3200" spc="698" strike="noStrike" cap="all">
                <a:solidFill>
                  <a:srgbClr val="000000"/>
                </a:solidFill>
                <a:latin typeface="Avenir Next LT Pro"/>
              </a:rPr>
              <a:t>Click to edit Master title style</a:t>
            </a:r>
            <a:endParaRPr b="0" lang="en-US" sz="3200" spc="-1" strike="noStrike">
              <a:solidFill>
                <a:srgbClr val="000000"/>
              </a:solidFill>
              <a:latin typeface="Avenir Next LT Pro Light"/>
            </a:endParaRPr>
          </a:p>
        </p:txBody>
      </p:sp>
      <p:sp>
        <p:nvSpPr>
          <p:cNvPr id="89" name="PlaceHolder 4"/>
          <p:cNvSpPr>
            <a:spLocks noGrp="1"/>
          </p:cNvSpPr>
          <p:nvPr>
            <p:ph type="body"/>
          </p:nvPr>
        </p:nvSpPr>
        <p:spPr>
          <a:xfrm>
            <a:off x="1044000" y="1996200"/>
            <a:ext cx="4975560" cy="4180320"/>
          </a:xfrm>
          <a:prstGeom prst="rect">
            <a:avLst/>
          </a:prstGeom>
        </p:spPr>
        <p:txBody>
          <a:bodyPr lIns="0" rIns="0" tIns="0" bIns="0">
            <a:noAutofit/>
          </a:bodyPr>
          <a:p>
            <a:pPr marL="228600" indent="-228240">
              <a:lnSpc>
                <a:spcPct val="120000"/>
              </a:lnSpc>
              <a:spcBef>
                <a:spcPts val="1001"/>
              </a:spcBef>
              <a:buClr>
                <a:srgbClr val="000000"/>
              </a:buClr>
              <a:buFont typeface="Arial"/>
              <a:buChar char="•"/>
            </a:pPr>
            <a:r>
              <a:rPr b="0" lang="en-US" sz="2000" spc="-1" strike="noStrike">
                <a:solidFill>
                  <a:srgbClr val="000000"/>
                </a:solidFill>
                <a:latin typeface="Avenir Next LT Pro Light"/>
              </a:rPr>
              <a:t>Click to edit Master text styles</a:t>
            </a:r>
            <a:endParaRPr b="0" lang="en-US" sz="2000" spc="-1" strike="noStrike">
              <a:solidFill>
                <a:srgbClr val="000000"/>
              </a:solidFill>
              <a:latin typeface="Avenir Next LT Pro Light"/>
            </a:endParaRPr>
          </a:p>
          <a:p>
            <a:pPr lvl="1" marL="685800" indent="-228240">
              <a:lnSpc>
                <a:spcPct val="120000"/>
              </a:lnSpc>
              <a:spcBef>
                <a:spcPts val="499"/>
              </a:spcBef>
              <a:buClr>
                <a:srgbClr val="000000"/>
              </a:buClr>
              <a:buFont typeface="Arial"/>
              <a:buChar char="•"/>
            </a:pPr>
            <a:r>
              <a:rPr b="0" lang="en-US" sz="2000" spc="-1" strike="noStrike">
                <a:solidFill>
                  <a:srgbClr val="000000"/>
                </a:solidFill>
                <a:latin typeface="Avenir Next LT Pro Light"/>
              </a:rPr>
              <a:t>Second level</a:t>
            </a:r>
            <a:endParaRPr b="0" lang="en-US" sz="2000" spc="-1" strike="noStrike">
              <a:solidFill>
                <a:srgbClr val="000000"/>
              </a:solidFill>
              <a:latin typeface="Avenir Next LT Pro Light"/>
            </a:endParaRPr>
          </a:p>
          <a:p>
            <a:pPr lvl="2" marL="1143000" indent="-228240">
              <a:lnSpc>
                <a:spcPct val="120000"/>
              </a:lnSpc>
              <a:spcBef>
                <a:spcPts val="499"/>
              </a:spcBef>
              <a:buClr>
                <a:srgbClr val="000000"/>
              </a:buClr>
              <a:buFont typeface="Arial"/>
              <a:buChar char="•"/>
            </a:pPr>
            <a:r>
              <a:rPr b="0" lang="en-US" sz="1800" spc="-1" strike="noStrike">
                <a:solidFill>
                  <a:srgbClr val="000000"/>
                </a:solidFill>
                <a:latin typeface="Avenir Next LT Pro Light"/>
              </a:rPr>
              <a:t>Third level</a:t>
            </a:r>
            <a:endParaRPr b="0" lang="en-US" sz="1800" spc="-1" strike="noStrike">
              <a:solidFill>
                <a:srgbClr val="000000"/>
              </a:solidFill>
              <a:latin typeface="Avenir Next LT Pro Light"/>
            </a:endParaRPr>
          </a:p>
          <a:p>
            <a:pPr lvl="3" marL="1600200" indent="-228240">
              <a:lnSpc>
                <a:spcPct val="120000"/>
              </a:lnSpc>
              <a:spcBef>
                <a:spcPts val="499"/>
              </a:spcBef>
              <a:buClr>
                <a:srgbClr val="000000"/>
              </a:buClr>
              <a:buFont typeface="Arial"/>
              <a:buChar char="•"/>
            </a:pPr>
            <a:r>
              <a:rPr b="0" lang="en-US" sz="1600" spc="-1" strike="noStrike">
                <a:solidFill>
                  <a:srgbClr val="000000"/>
                </a:solidFill>
                <a:latin typeface="Avenir Next LT Pro Light"/>
              </a:rPr>
              <a:t>Fourth level</a:t>
            </a:r>
            <a:endParaRPr b="0" lang="en-US" sz="1600" spc="-1" strike="noStrike">
              <a:solidFill>
                <a:srgbClr val="000000"/>
              </a:solidFill>
              <a:latin typeface="Avenir Next LT Pro Light"/>
            </a:endParaRPr>
          </a:p>
          <a:p>
            <a:pPr lvl="4" marL="2057400" indent="-228240">
              <a:lnSpc>
                <a:spcPct val="120000"/>
              </a:lnSpc>
              <a:spcBef>
                <a:spcPts val="499"/>
              </a:spcBef>
              <a:buClr>
                <a:srgbClr val="000000"/>
              </a:buClr>
              <a:buFont typeface="Arial"/>
              <a:buChar char="•"/>
            </a:pPr>
            <a:r>
              <a:rPr b="0" lang="en-US" sz="1600" spc="-1" strike="noStrike">
                <a:solidFill>
                  <a:srgbClr val="000000"/>
                </a:solidFill>
                <a:latin typeface="Avenir Next LT Pro Light"/>
              </a:rPr>
              <a:t>Fifth level</a:t>
            </a:r>
            <a:endParaRPr b="0" lang="en-US" sz="1600" spc="-1" strike="noStrike">
              <a:solidFill>
                <a:srgbClr val="000000"/>
              </a:solidFill>
              <a:latin typeface="Avenir Next LT Pro Light"/>
            </a:endParaRPr>
          </a:p>
        </p:txBody>
      </p:sp>
      <p:sp>
        <p:nvSpPr>
          <p:cNvPr id="90" name="PlaceHolder 5"/>
          <p:cNvSpPr>
            <a:spLocks noGrp="1"/>
          </p:cNvSpPr>
          <p:nvPr>
            <p:ph type="body"/>
          </p:nvPr>
        </p:nvSpPr>
        <p:spPr>
          <a:xfrm>
            <a:off x="6172200" y="1996200"/>
            <a:ext cx="5181120" cy="4180320"/>
          </a:xfrm>
          <a:prstGeom prst="rect">
            <a:avLst/>
          </a:prstGeom>
        </p:spPr>
        <p:txBody>
          <a:bodyPr lIns="0" rIns="0" tIns="0" bIns="0">
            <a:noAutofit/>
          </a:bodyPr>
          <a:p>
            <a:pPr marL="228600" indent="-228240">
              <a:lnSpc>
                <a:spcPct val="120000"/>
              </a:lnSpc>
              <a:spcBef>
                <a:spcPts val="1001"/>
              </a:spcBef>
              <a:buClr>
                <a:srgbClr val="000000"/>
              </a:buClr>
              <a:buFont typeface="Arial"/>
              <a:buChar char="•"/>
            </a:pPr>
            <a:r>
              <a:rPr b="0" lang="en-US" sz="2000" spc="-1" strike="noStrike">
                <a:solidFill>
                  <a:srgbClr val="000000"/>
                </a:solidFill>
                <a:latin typeface="Avenir Next LT Pro Light"/>
              </a:rPr>
              <a:t>Click to edit Master text styles</a:t>
            </a:r>
            <a:endParaRPr b="0" lang="en-US" sz="2000" spc="-1" strike="noStrike">
              <a:solidFill>
                <a:srgbClr val="000000"/>
              </a:solidFill>
              <a:latin typeface="Avenir Next LT Pro Light"/>
            </a:endParaRPr>
          </a:p>
          <a:p>
            <a:pPr lvl="1" marL="685800" indent="-228240">
              <a:lnSpc>
                <a:spcPct val="120000"/>
              </a:lnSpc>
              <a:spcBef>
                <a:spcPts val="499"/>
              </a:spcBef>
              <a:buClr>
                <a:srgbClr val="000000"/>
              </a:buClr>
              <a:buFont typeface="Arial"/>
              <a:buChar char="•"/>
            </a:pPr>
            <a:r>
              <a:rPr b="0" lang="en-US" sz="2000" spc="-1" strike="noStrike">
                <a:solidFill>
                  <a:srgbClr val="000000"/>
                </a:solidFill>
                <a:latin typeface="Avenir Next LT Pro Light"/>
              </a:rPr>
              <a:t>Second level</a:t>
            </a:r>
            <a:endParaRPr b="0" lang="en-US" sz="2000" spc="-1" strike="noStrike">
              <a:solidFill>
                <a:srgbClr val="000000"/>
              </a:solidFill>
              <a:latin typeface="Avenir Next LT Pro Light"/>
            </a:endParaRPr>
          </a:p>
          <a:p>
            <a:pPr lvl="2" marL="1143000" indent="-228240">
              <a:lnSpc>
                <a:spcPct val="120000"/>
              </a:lnSpc>
              <a:spcBef>
                <a:spcPts val="499"/>
              </a:spcBef>
              <a:buClr>
                <a:srgbClr val="000000"/>
              </a:buClr>
              <a:buFont typeface="Arial"/>
              <a:buChar char="•"/>
            </a:pPr>
            <a:r>
              <a:rPr b="0" lang="en-US" sz="1800" spc="-1" strike="noStrike">
                <a:solidFill>
                  <a:srgbClr val="000000"/>
                </a:solidFill>
                <a:latin typeface="Avenir Next LT Pro Light"/>
              </a:rPr>
              <a:t>Third level</a:t>
            </a:r>
            <a:endParaRPr b="0" lang="en-US" sz="1800" spc="-1" strike="noStrike">
              <a:solidFill>
                <a:srgbClr val="000000"/>
              </a:solidFill>
              <a:latin typeface="Avenir Next LT Pro Light"/>
            </a:endParaRPr>
          </a:p>
          <a:p>
            <a:pPr lvl="3" marL="1600200" indent="-228240">
              <a:lnSpc>
                <a:spcPct val="120000"/>
              </a:lnSpc>
              <a:spcBef>
                <a:spcPts val="499"/>
              </a:spcBef>
              <a:buClr>
                <a:srgbClr val="000000"/>
              </a:buClr>
              <a:buFont typeface="Arial"/>
              <a:buChar char="•"/>
            </a:pPr>
            <a:r>
              <a:rPr b="0" lang="en-US" sz="1600" spc="-1" strike="noStrike">
                <a:solidFill>
                  <a:srgbClr val="000000"/>
                </a:solidFill>
                <a:latin typeface="Avenir Next LT Pro Light"/>
              </a:rPr>
              <a:t>Fourth level</a:t>
            </a:r>
            <a:endParaRPr b="0" lang="en-US" sz="1600" spc="-1" strike="noStrike">
              <a:solidFill>
                <a:srgbClr val="000000"/>
              </a:solidFill>
              <a:latin typeface="Avenir Next LT Pro Light"/>
            </a:endParaRPr>
          </a:p>
          <a:p>
            <a:pPr lvl="4" marL="2057400" indent="-228240">
              <a:lnSpc>
                <a:spcPct val="120000"/>
              </a:lnSpc>
              <a:spcBef>
                <a:spcPts val="499"/>
              </a:spcBef>
              <a:buClr>
                <a:srgbClr val="000000"/>
              </a:buClr>
              <a:buFont typeface="Arial"/>
              <a:buChar char="•"/>
            </a:pPr>
            <a:r>
              <a:rPr b="0" lang="en-US" sz="1600" spc="-1" strike="noStrike">
                <a:solidFill>
                  <a:srgbClr val="000000"/>
                </a:solidFill>
                <a:latin typeface="Avenir Next LT Pro Light"/>
              </a:rPr>
              <a:t>Fifth level</a:t>
            </a:r>
            <a:endParaRPr b="0" lang="en-US" sz="1600" spc="-1" strike="noStrike">
              <a:solidFill>
                <a:srgbClr val="000000"/>
              </a:solidFill>
              <a:latin typeface="Avenir Next LT Pro Light"/>
            </a:endParaRPr>
          </a:p>
        </p:txBody>
      </p:sp>
      <p:sp>
        <p:nvSpPr>
          <p:cNvPr id="91" name="PlaceHolder 6"/>
          <p:cNvSpPr>
            <a:spLocks noGrp="1"/>
          </p:cNvSpPr>
          <p:nvPr>
            <p:ph type="dt"/>
          </p:nvPr>
        </p:nvSpPr>
        <p:spPr>
          <a:xfrm>
            <a:off x="7910280" y="6409080"/>
            <a:ext cx="3701880" cy="448560"/>
          </a:xfrm>
          <a:prstGeom prst="rect">
            <a:avLst/>
          </a:prstGeom>
        </p:spPr>
        <p:txBody>
          <a:bodyPr anchor="ctr">
            <a:noAutofit/>
          </a:bodyPr>
          <a:p>
            <a:pPr algn="r">
              <a:lnSpc>
                <a:spcPct val="100000"/>
              </a:lnSpc>
            </a:pPr>
            <a:fld id="{A5A818C8-595C-42CE-9180-28520EC99012}" type="datetime">
              <a:rPr b="0" lang="en-US" sz="800" spc="299" strike="noStrike" cap="all">
                <a:solidFill>
                  <a:srgbClr val="ffffff"/>
                </a:solidFill>
                <a:latin typeface="Avenir Next LT Pro Light"/>
              </a:rPr>
              <a:t>7/5/21</a:t>
            </a:fld>
            <a:endParaRPr b="0" lang="en-US" sz="800" spc="-1" strike="noStrike">
              <a:latin typeface="Times New Roman"/>
            </a:endParaRPr>
          </a:p>
        </p:txBody>
      </p:sp>
      <p:sp>
        <p:nvSpPr>
          <p:cNvPr id="92" name="PlaceHolder 7"/>
          <p:cNvSpPr>
            <a:spLocks noGrp="1"/>
          </p:cNvSpPr>
          <p:nvPr>
            <p:ph type="ftr"/>
          </p:nvPr>
        </p:nvSpPr>
        <p:spPr>
          <a:xfrm rot="5400000">
            <a:off x="-1828440" y="1912320"/>
            <a:ext cx="4114440" cy="456840"/>
          </a:xfrm>
          <a:prstGeom prst="rect">
            <a:avLst/>
          </a:prstGeom>
        </p:spPr>
        <p:txBody>
          <a:bodyPr anchor="ctr">
            <a:noAutofit/>
          </a:bodyPr>
          <a:p>
            <a:endParaRPr b="0" lang="en-US" sz="2400" spc="-1" strike="noStrike">
              <a:latin typeface="Times New Roman"/>
            </a:endParaRPr>
          </a:p>
        </p:txBody>
      </p:sp>
      <p:sp>
        <p:nvSpPr>
          <p:cNvPr id="93" name="PlaceHolder 8"/>
          <p:cNvSpPr>
            <a:spLocks noGrp="1"/>
          </p:cNvSpPr>
          <p:nvPr>
            <p:ph type="sldNum"/>
          </p:nvPr>
        </p:nvSpPr>
        <p:spPr>
          <a:xfrm>
            <a:off x="11669760" y="6408720"/>
            <a:ext cx="438120" cy="448560"/>
          </a:xfrm>
          <a:prstGeom prst="rect">
            <a:avLst/>
          </a:prstGeom>
        </p:spPr>
        <p:txBody>
          <a:bodyPr anchor="ctr">
            <a:noAutofit/>
          </a:bodyPr>
          <a:p>
            <a:pPr algn="r">
              <a:lnSpc>
                <a:spcPct val="100000"/>
              </a:lnSpc>
            </a:pPr>
            <a:fld id="{D91262A6-E390-42BE-AC77-EB91F027069F}" type="slidenum">
              <a:rPr b="0" lang="en-US" sz="800" spc="-1" strike="noStrike">
                <a:solidFill>
                  <a:srgbClr val="ffffff"/>
                </a:solidFill>
                <a:latin typeface="Avenir Next LT Pro Light"/>
              </a:rPr>
              <a:t>&lt;number&gt;</a:t>
            </a:fld>
            <a:endParaRPr b="0" lang="en-US" sz="8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0" name="CustomShape 1"/>
          <p:cNvSpPr/>
          <p:nvPr/>
        </p:nvSpPr>
        <p:spPr>
          <a:xfrm flipH="1" rot="10800000">
            <a:off x="360" y="6401160"/>
            <a:ext cx="12191760" cy="456480"/>
          </a:xfrm>
          <a:prstGeom prst="rect">
            <a:avLst/>
          </a:prstGeom>
          <a:gradFill rotWithShape="0">
            <a:gsLst>
              <a:gs pos="14000">
                <a:srgbClr val="fe4a00">
                  <a:alpha val="28235"/>
                </a:srgbClr>
              </a:gs>
              <a:gs pos="100000">
                <a:srgbClr val="da002f">
                  <a:alpha val="85098"/>
                </a:srgbClr>
              </a:gs>
            </a:gsLst>
            <a:lin ang="15600000"/>
          </a:gradFill>
          <a:ln>
            <a:noFill/>
          </a:ln>
        </p:spPr>
        <p:style>
          <a:lnRef idx="2">
            <a:schemeClr val="accent1">
              <a:shade val="50000"/>
            </a:schemeClr>
          </a:lnRef>
          <a:fillRef idx="1">
            <a:schemeClr val="accent1"/>
          </a:fillRef>
          <a:effectRef idx="0">
            <a:schemeClr val="accent1"/>
          </a:effectRef>
          <a:fontRef idx="minor"/>
        </p:style>
      </p:sp>
      <p:sp>
        <p:nvSpPr>
          <p:cNvPr id="131" name="CustomShape 2"/>
          <p:cNvSpPr/>
          <p:nvPr/>
        </p:nvSpPr>
        <p:spPr>
          <a:xfrm flipH="1">
            <a:off x="4037760" y="6400800"/>
            <a:ext cx="8152920" cy="456480"/>
          </a:xfrm>
          <a:prstGeom prst="rect">
            <a:avLst/>
          </a:prstGeom>
          <a:gradFill rotWithShape="0">
            <a:gsLst>
              <a:gs pos="0">
                <a:srgbClr val="d861d4">
                  <a:alpha val="55294"/>
                </a:srgbClr>
              </a:gs>
              <a:gs pos="100000">
                <a:srgbClr val="d861d4">
                  <a:alpha val="55294"/>
                </a:srgbClr>
              </a:gs>
            </a:gsLst>
            <a:lin ang="18000000"/>
          </a:gradFill>
          <a:ln>
            <a:noFill/>
          </a:ln>
        </p:spPr>
        <p:style>
          <a:lnRef idx="2">
            <a:schemeClr val="accent1">
              <a:shade val="50000"/>
            </a:schemeClr>
          </a:lnRef>
          <a:fillRef idx="1">
            <a:schemeClr val="accent1"/>
          </a:fillRef>
          <a:effectRef idx="0">
            <a:schemeClr val="accent1"/>
          </a:effectRef>
          <a:fontRef idx="minor"/>
        </p:style>
      </p:sp>
      <p:sp>
        <p:nvSpPr>
          <p:cNvPr id="132" name="PlaceHolder 3"/>
          <p:cNvSpPr>
            <a:spLocks noGrp="1"/>
          </p:cNvSpPr>
          <p:nvPr>
            <p:ph type="title"/>
          </p:nvPr>
        </p:nvSpPr>
        <p:spPr>
          <a:xfrm>
            <a:off x="1378800" y="681120"/>
            <a:ext cx="3931920" cy="1599840"/>
          </a:xfrm>
          <a:prstGeom prst="rect">
            <a:avLst/>
          </a:prstGeom>
        </p:spPr>
        <p:txBody>
          <a:bodyPr lIns="0" rIns="0" tIns="0" bIns="0" anchor="b">
            <a:noAutofit/>
          </a:bodyPr>
          <a:p>
            <a:pPr>
              <a:lnSpc>
                <a:spcPct val="100000"/>
              </a:lnSpc>
            </a:pPr>
            <a:r>
              <a:rPr b="1" lang="en-US" sz="3200" spc="698" strike="noStrike" cap="all">
                <a:solidFill>
                  <a:srgbClr val="000000"/>
                </a:solidFill>
                <a:latin typeface="Avenir Next LT Pro"/>
              </a:rPr>
              <a:t>Click to edit Master title style</a:t>
            </a:r>
            <a:endParaRPr b="0" lang="en-US" sz="3200" spc="-1" strike="noStrike">
              <a:solidFill>
                <a:srgbClr val="000000"/>
              </a:solidFill>
              <a:latin typeface="Avenir Next LT Pro Light"/>
            </a:endParaRPr>
          </a:p>
        </p:txBody>
      </p:sp>
      <p:sp>
        <p:nvSpPr>
          <p:cNvPr id="133" name="PlaceHolder 4"/>
          <p:cNvSpPr>
            <a:spLocks noGrp="1"/>
          </p:cNvSpPr>
          <p:nvPr>
            <p:ph type="body"/>
          </p:nvPr>
        </p:nvSpPr>
        <p:spPr>
          <a:xfrm>
            <a:off x="5834880" y="858240"/>
            <a:ext cx="5520240" cy="5002200"/>
          </a:xfrm>
          <a:prstGeom prst="rect">
            <a:avLst/>
          </a:prstGeom>
        </p:spPr>
        <p:txBody>
          <a:bodyPr lIns="90000" rIns="90000" tIns="45000" bIns="45000">
            <a:noAutofit/>
          </a:bodyPr>
          <a:p>
            <a:pPr>
              <a:lnSpc>
                <a:spcPct val="100000"/>
              </a:lnSpc>
              <a:tabLst>
                <a:tab algn="l" pos="0"/>
              </a:tabLst>
            </a:pPr>
            <a:r>
              <a:rPr b="0" lang="en-US" sz="3200" spc="-1" strike="noStrike">
                <a:solidFill>
                  <a:srgbClr val="000000"/>
                </a:solidFill>
                <a:latin typeface="Avenir Next LT Pro Light"/>
              </a:rPr>
              <a:t>Click icon to add picture</a:t>
            </a:r>
            <a:endParaRPr b="0" lang="en-US" sz="3200" spc="-1" strike="noStrike">
              <a:solidFill>
                <a:srgbClr val="000000"/>
              </a:solidFill>
              <a:latin typeface="Avenir Next LT Pro Light"/>
            </a:endParaRPr>
          </a:p>
        </p:txBody>
      </p:sp>
      <p:sp>
        <p:nvSpPr>
          <p:cNvPr id="134" name="PlaceHolder 5"/>
          <p:cNvSpPr>
            <a:spLocks noGrp="1"/>
          </p:cNvSpPr>
          <p:nvPr>
            <p:ph type="body"/>
          </p:nvPr>
        </p:nvSpPr>
        <p:spPr>
          <a:xfrm>
            <a:off x="1378800" y="2281320"/>
            <a:ext cx="3931920" cy="3811320"/>
          </a:xfrm>
          <a:prstGeom prst="rect">
            <a:avLst/>
          </a:prstGeom>
        </p:spPr>
        <p:txBody>
          <a:bodyPr lIns="0" rIns="0" tIns="0" bIns="0">
            <a:noAutofit/>
          </a:bodyPr>
          <a:p>
            <a:pPr>
              <a:lnSpc>
                <a:spcPct val="120000"/>
              </a:lnSpc>
              <a:spcBef>
                <a:spcPts val="1001"/>
              </a:spcBef>
              <a:tabLst>
                <a:tab algn="l" pos="0"/>
              </a:tabLst>
            </a:pPr>
            <a:r>
              <a:rPr b="0" lang="en-US" sz="1600" spc="-1" strike="noStrike">
                <a:solidFill>
                  <a:srgbClr val="000000"/>
                </a:solidFill>
                <a:latin typeface="Avenir Next LT Pro Light"/>
              </a:rPr>
              <a:t>Click to edit Master text styles</a:t>
            </a:r>
            <a:endParaRPr b="0" lang="en-US" sz="1600" spc="-1" strike="noStrike">
              <a:solidFill>
                <a:srgbClr val="000000"/>
              </a:solidFill>
              <a:latin typeface="Avenir Next LT Pro Light"/>
            </a:endParaRPr>
          </a:p>
        </p:txBody>
      </p:sp>
      <p:sp>
        <p:nvSpPr>
          <p:cNvPr id="135" name="PlaceHolder 6"/>
          <p:cNvSpPr>
            <a:spLocks noGrp="1"/>
          </p:cNvSpPr>
          <p:nvPr>
            <p:ph type="dt"/>
          </p:nvPr>
        </p:nvSpPr>
        <p:spPr>
          <a:xfrm>
            <a:off x="7910280" y="6409080"/>
            <a:ext cx="3701880" cy="448560"/>
          </a:xfrm>
          <a:prstGeom prst="rect">
            <a:avLst/>
          </a:prstGeom>
        </p:spPr>
        <p:txBody>
          <a:bodyPr anchor="ctr">
            <a:noAutofit/>
          </a:bodyPr>
          <a:p>
            <a:pPr algn="r">
              <a:lnSpc>
                <a:spcPct val="100000"/>
              </a:lnSpc>
            </a:pPr>
            <a:fld id="{3C3B307D-A41C-4625-8C06-424453E58571}" type="datetime">
              <a:rPr b="0" lang="en-US" sz="800" spc="299" strike="noStrike" cap="all">
                <a:solidFill>
                  <a:srgbClr val="ffffff"/>
                </a:solidFill>
                <a:latin typeface="Avenir Next LT Pro Light"/>
              </a:rPr>
              <a:t>7/5/21</a:t>
            </a:fld>
            <a:endParaRPr b="0" lang="en-US" sz="800" spc="-1" strike="noStrike">
              <a:latin typeface="Times New Roman"/>
            </a:endParaRPr>
          </a:p>
        </p:txBody>
      </p:sp>
      <p:sp>
        <p:nvSpPr>
          <p:cNvPr id="136" name="PlaceHolder 7"/>
          <p:cNvSpPr>
            <a:spLocks noGrp="1"/>
          </p:cNvSpPr>
          <p:nvPr>
            <p:ph type="ftr"/>
          </p:nvPr>
        </p:nvSpPr>
        <p:spPr>
          <a:xfrm rot="5400000">
            <a:off x="-1828440" y="1912320"/>
            <a:ext cx="4114440" cy="456840"/>
          </a:xfrm>
          <a:prstGeom prst="rect">
            <a:avLst/>
          </a:prstGeom>
        </p:spPr>
        <p:txBody>
          <a:bodyPr anchor="ctr">
            <a:noAutofit/>
          </a:bodyPr>
          <a:p>
            <a:endParaRPr b="0" lang="en-US" sz="2400" spc="-1" strike="noStrike">
              <a:latin typeface="Times New Roman"/>
            </a:endParaRPr>
          </a:p>
        </p:txBody>
      </p:sp>
      <p:sp>
        <p:nvSpPr>
          <p:cNvPr id="137" name="PlaceHolder 8"/>
          <p:cNvSpPr>
            <a:spLocks noGrp="1"/>
          </p:cNvSpPr>
          <p:nvPr>
            <p:ph type="sldNum"/>
          </p:nvPr>
        </p:nvSpPr>
        <p:spPr>
          <a:xfrm>
            <a:off x="11669760" y="6408720"/>
            <a:ext cx="438120" cy="448560"/>
          </a:xfrm>
          <a:prstGeom prst="rect">
            <a:avLst/>
          </a:prstGeom>
        </p:spPr>
        <p:txBody>
          <a:bodyPr anchor="ctr">
            <a:noAutofit/>
          </a:bodyPr>
          <a:p>
            <a:pPr algn="r">
              <a:lnSpc>
                <a:spcPct val="100000"/>
              </a:lnSpc>
            </a:pPr>
            <a:fld id="{DCDF1787-C1B7-4829-920F-3BE4BC656A12}" type="slidenum">
              <a:rPr b="0" lang="en-US" sz="800" spc="-1" strike="noStrike">
                <a:solidFill>
                  <a:srgbClr val="ffffff"/>
                </a:solidFill>
                <a:latin typeface="Avenir Next LT Pro Light"/>
              </a:rPr>
              <a:t>&lt;number&gt;</a:t>
            </a:fld>
            <a:endParaRPr b="0" lang="en-US" sz="8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37.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7.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hyperlink" Target="https://github.com/CSSEGISandData/COVID-19" TargetMode="External"/><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8.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CustomShape 1"/>
          <p:cNvSpPr/>
          <p:nvPr/>
        </p:nvSpPr>
        <p:spPr>
          <a:xfrm>
            <a:off x="478440" y="2754720"/>
            <a:ext cx="2084760" cy="82116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i="1" lang="en-IN" sz="2400" spc="-1" strike="noStrike" u="sng">
                <a:solidFill>
                  <a:srgbClr val="000000"/>
                </a:solidFill>
                <a:uFillTx/>
                <a:latin typeface="Avenir Next LT Pro Light"/>
              </a:rPr>
              <a:t>Presented by </a:t>
            </a:r>
            <a:r>
              <a:rPr b="1" lang="en-IN" sz="2400" spc="-1" strike="noStrike">
                <a:solidFill>
                  <a:srgbClr val="000000"/>
                </a:solidFill>
                <a:latin typeface="Avenir Next LT Pro Light"/>
              </a:rPr>
              <a:t>:-</a:t>
            </a:r>
            <a:endParaRPr b="0" lang="en-US" sz="2400" spc="-1" strike="noStrike">
              <a:latin typeface="Arial"/>
            </a:endParaRPr>
          </a:p>
        </p:txBody>
      </p:sp>
      <p:sp>
        <p:nvSpPr>
          <p:cNvPr id="175" name="CustomShape 2"/>
          <p:cNvSpPr/>
          <p:nvPr/>
        </p:nvSpPr>
        <p:spPr>
          <a:xfrm>
            <a:off x="2563560" y="2790360"/>
            <a:ext cx="3012480" cy="130932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i="1" lang="en-IN" sz="2000" spc="-1" strike="noStrike">
                <a:solidFill>
                  <a:srgbClr val="000000"/>
                </a:solidFill>
                <a:latin typeface="Avenir Next LT Pro Light"/>
              </a:rPr>
              <a:t>Name :- Rahul Kumar</a:t>
            </a:r>
            <a:endParaRPr b="0" lang="en-US" sz="2000" spc="-1" strike="noStrike">
              <a:latin typeface="Arial"/>
            </a:endParaRPr>
          </a:p>
          <a:p>
            <a:pPr>
              <a:lnSpc>
                <a:spcPct val="100000"/>
              </a:lnSpc>
            </a:pPr>
            <a:r>
              <a:rPr b="1" i="1" lang="en-IN" sz="2000" spc="-1" strike="noStrike">
                <a:solidFill>
                  <a:srgbClr val="000000"/>
                </a:solidFill>
                <a:latin typeface="Avenir Next LT Pro Light"/>
              </a:rPr>
              <a:t>Roll no. :- 1704031</a:t>
            </a:r>
            <a:endParaRPr b="0" lang="en-US" sz="2000" spc="-1" strike="noStrike">
              <a:latin typeface="Arial"/>
            </a:endParaRPr>
          </a:p>
          <a:p>
            <a:pPr>
              <a:lnSpc>
                <a:spcPct val="100000"/>
              </a:lnSpc>
            </a:pPr>
            <a:r>
              <a:rPr b="1" i="1" lang="en-IN" sz="2000" spc="-1" strike="noStrike">
                <a:solidFill>
                  <a:srgbClr val="000000"/>
                </a:solidFill>
                <a:latin typeface="Avenir Next LT Pro Light"/>
              </a:rPr>
              <a:t>B.Tech (E.C.E.)</a:t>
            </a:r>
            <a:endParaRPr b="0" lang="en-US" sz="2000" spc="-1" strike="noStrike">
              <a:latin typeface="Arial"/>
            </a:endParaRPr>
          </a:p>
        </p:txBody>
      </p:sp>
      <p:sp>
        <p:nvSpPr>
          <p:cNvPr id="176" name="CustomShape 3"/>
          <p:cNvSpPr/>
          <p:nvPr/>
        </p:nvSpPr>
        <p:spPr>
          <a:xfrm>
            <a:off x="2563560" y="3841920"/>
            <a:ext cx="3301560" cy="130932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i="1" lang="en-IN" sz="2000" spc="-1" strike="noStrike">
                <a:solidFill>
                  <a:srgbClr val="000000"/>
                </a:solidFill>
                <a:latin typeface="Avenir Next LT Pro Light"/>
              </a:rPr>
              <a:t>Name :- Rajeev Ranjan</a:t>
            </a:r>
            <a:endParaRPr b="0" lang="en-US" sz="2000" spc="-1" strike="noStrike">
              <a:latin typeface="Arial"/>
            </a:endParaRPr>
          </a:p>
          <a:p>
            <a:pPr>
              <a:lnSpc>
                <a:spcPct val="100000"/>
              </a:lnSpc>
            </a:pPr>
            <a:r>
              <a:rPr b="1" i="1" lang="en-IN" sz="2000" spc="-1" strike="noStrike">
                <a:solidFill>
                  <a:srgbClr val="000000"/>
                </a:solidFill>
                <a:latin typeface="Avenir Next LT Pro Light"/>
              </a:rPr>
              <a:t>Roll no. :- 1704026</a:t>
            </a:r>
            <a:endParaRPr b="0" lang="en-US" sz="2000" spc="-1" strike="noStrike">
              <a:latin typeface="Arial"/>
            </a:endParaRPr>
          </a:p>
          <a:p>
            <a:pPr>
              <a:lnSpc>
                <a:spcPct val="100000"/>
              </a:lnSpc>
            </a:pPr>
            <a:r>
              <a:rPr b="1" i="1" lang="en-IN" sz="2000" spc="-1" strike="noStrike">
                <a:solidFill>
                  <a:srgbClr val="000000"/>
                </a:solidFill>
                <a:latin typeface="Avenir Next LT Pro Light"/>
              </a:rPr>
              <a:t>B.Tech (E.C.E.)</a:t>
            </a:r>
            <a:endParaRPr b="0" lang="en-US" sz="2000" spc="-1" strike="noStrike">
              <a:latin typeface="Arial"/>
            </a:endParaRPr>
          </a:p>
        </p:txBody>
      </p:sp>
      <p:sp>
        <p:nvSpPr>
          <p:cNvPr id="177" name="CustomShape 4"/>
          <p:cNvSpPr/>
          <p:nvPr/>
        </p:nvSpPr>
        <p:spPr>
          <a:xfrm>
            <a:off x="676080" y="5303160"/>
            <a:ext cx="7403760" cy="82116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i="1" lang="en-IN" sz="2400" spc="-1" strike="noStrike" u="sng">
                <a:solidFill>
                  <a:srgbClr val="000000"/>
                </a:solidFill>
                <a:uFillTx/>
                <a:latin typeface="Avenir Next LT Pro Light"/>
              </a:rPr>
              <a:t>Project Supervisior</a:t>
            </a:r>
            <a:r>
              <a:rPr b="1" i="1" lang="en-IN" sz="2400" spc="-1" strike="noStrike">
                <a:solidFill>
                  <a:srgbClr val="000000"/>
                </a:solidFill>
                <a:latin typeface="Avenir Next LT Pro Light"/>
              </a:rPr>
              <a:t> :- Dr. Rajarshi Bhattacharya</a:t>
            </a:r>
            <a:endParaRPr b="0" lang="en-US" sz="2400" spc="-1" strike="noStrike">
              <a:latin typeface="Arial"/>
            </a:endParaRPr>
          </a:p>
        </p:txBody>
      </p:sp>
      <p:sp>
        <p:nvSpPr>
          <p:cNvPr id="178" name="CustomShape 5"/>
          <p:cNvSpPr/>
          <p:nvPr/>
        </p:nvSpPr>
        <p:spPr>
          <a:xfrm flipH="1">
            <a:off x="2244600" y="545040"/>
            <a:ext cx="9625680" cy="118692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i="1" lang="en-IN" sz="3600" spc="-1" strike="noStrike" u="sng">
                <a:solidFill>
                  <a:srgbClr val="000000"/>
                </a:solidFill>
                <a:uFillTx/>
                <a:latin typeface="Avenir Next LT Pro Light"/>
              </a:rPr>
              <a:t>National Institute of Technology</a:t>
            </a:r>
            <a:r>
              <a:rPr b="1" i="1" lang="en-IN" sz="3600" spc="-1" strike="noStrike">
                <a:solidFill>
                  <a:srgbClr val="000000"/>
                </a:solidFill>
                <a:latin typeface="Avenir Next LT Pro Light"/>
              </a:rPr>
              <a:t> , </a:t>
            </a:r>
            <a:r>
              <a:rPr b="1" i="1" lang="en-IN" sz="3600" spc="-1" strike="noStrike" u="sng">
                <a:solidFill>
                  <a:srgbClr val="000000"/>
                </a:solidFill>
                <a:uFillTx/>
                <a:latin typeface="Avenir Next LT Pro Light"/>
              </a:rPr>
              <a:t>Patna</a:t>
            </a:r>
            <a:endParaRPr b="0" lang="en-US" sz="3600" spc="-1" strike="noStrike">
              <a:latin typeface="Arial"/>
            </a:endParaRPr>
          </a:p>
        </p:txBody>
      </p:sp>
      <p:pic>
        <p:nvPicPr>
          <p:cNvPr id="179" name="Picture 4" descr=""/>
          <p:cNvPicPr/>
          <p:nvPr/>
        </p:nvPicPr>
        <p:blipFill>
          <a:blip r:embed="rId1"/>
          <a:stretch/>
        </p:blipFill>
        <p:spPr>
          <a:xfrm>
            <a:off x="754200" y="418680"/>
            <a:ext cx="1136880" cy="1136880"/>
          </a:xfrm>
          <a:prstGeom prst="rect">
            <a:avLst/>
          </a:prstGeom>
          <a:ln w="0">
            <a:noFill/>
          </a:ln>
        </p:spPr>
      </p:pic>
      <p:sp>
        <p:nvSpPr>
          <p:cNvPr id="180" name="CustomShape 6"/>
          <p:cNvSpPr/>
          <p:nvPr/>
        </p:nvSpPr>
        <p:spPr>
          <a:xfrm>
            <a:off x="1813680" y="1760040"/>
            <a:ext cx="9369720" cy="82116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IN" sz="2400" spc="-1" strike="noStrike" u="sng">
                <a:solidFill>
                  <a:srgbClr val="000000"/>
                </a:solidFill>
                <a:uFillTx/>
                <a:latin typeface="Avenir Next LT Pro Light"/>
              </a:rPr>
              <a:t>COVID-19 Analysis, Visualization, Comparison and Predictions</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TextShape 1"/>
          <p:cNvSpPr txBox="1"/>
          <p:nvPr/>
        </p:nvSpPr>
        <p:spPr>
          <a:xfrm>
            <a:off x="1158480" y="1111680"/>
            <a:ext cx="10240560" cy="4880160"/>
          </a:xfrm>
          <a:prstGeom prst="rect">
            <a:avLst/>
          </a:prstGeom>
          <a:noFill/>
          <a:ln w="0">
            <a:noFill/>
          </a:ln>
        </p:spPr>
        <p:txBody>
          <a:bodyPr lIns="0" rIns="0" tIns="0" bIns="0">
            <a:noAutofit/>
          </a:bodyPr>
          <a:p>
            <a:pPr>
              <a:lnSpc>
                <a:spcPct val="120000"/>
              </a:lnSpc>
              <a:spcBef>
                <a:spcPts val="1001"/>
              </a:spcBef>
              <a:tabLst>
                <a:tab algn="l" pos="0"/>
              </a:tabLst>
            </a:pPr>
            <a:r>
              <a:rPr b="0" lang="en-US" sz="2000" spc="-1" strike="noStrike">
                <a:solidFill>
                  <a:srgbClr val="000000"/>
                </a:solidFill>
                <a:latin typeface="Avenir Next LT Pro Light"/>
              </a:rPr>
              <a:t> </a:t>
            </a:r>
            <a:r>
              <a:rPr b="1" lang="en-US" sz="2000" spc="-1" strike="noStrike">
                <a:solidFill>
                  <a:srgbClr val="000000"/>
                </a:solidFill>
                <a:latin typeface="Avenir Next LT Pro Light"/>
              </a:rPr>
              <a:t>Bayesian Ridge Polynomial Regression</a:t>
            </a:r>
            <a:r>
              <a:rPr b="0" lang="en-US" sz="2000" spc="-1" strike="noStrike">
                <a:solidFill>
                  <a:srgbClr val="000000"/>
                </a:solidFill>
                <a:latin typeface="Avenir Next LT Pro Light"/>
              </a:rPr>
              <a:t>:</a:t>
            </a:r>
            <a:endParaRPr b="0" lang="en-US" sz="2000" spc="-1" strike="noStrike">
              <a:solidFill>
                <a:srgbClr val="000000"/>
              </a:solidFill>
              <a:latin typeface="Avenir Next LT Pro Light"/>
            </a:endParaRPr>
          </a:p>
          <a:p>
            <a:pPr lvl="1" marL="685800" indent="-228240">
              <a:lnSpc>
                <a:spcPct val="120000"/>
              </a:lnSpc>
              <a:spcBef>
                <a:spcPts val="499"/>
              </a:spcBef>
              <a:buClr>
                <a:srgbClr val="000000"/>
              </a:buClr>
              <a:buFont typeface="Arial"/>
              <a:buChar char="•"/>
              <a:tabLst>
                <a:tab algn="l" pos="0"/>
              </a:tabLst>
            </a:pPr>
            <a:r>
              <a:rPr b="0" lang="en-US" sz="2000" spc="-1" strike="noStrike">
                <a:solidFill>
                  <a:srgbClr val="000000"/>
                </a:solidFill>
                <a:latin typeface="Avenir Next LT Pro Light"/>
              </a:rPr>
              <a:t>when working with time series models the main issue is over-fitting particularly when estimating models with large numbers of parameters over relatively short time periods. </a:t>
            </a:r>
            <a:endParaRPr b="0" lang="en-US" sz="2000" spc="-1" strike="noStrike">
              <a:solidFill>
                <a:srgbClr val="000000"/>
              </a:solidFill>
              <a:latin typeface="Avenir Next LT Pro Light"/>
            </a:endParaRPr>
          </a:p>
          <a:p>
            <a:pPr lvl="1" marL="685800" indent="-228240">
              <a:lnSpc>
                <a:spcPct val="120000"/>
              </a:lnSpc>
              <a:spcBef>
                <a:spcPts val="499"/>
              </a:spcBef>
              <a:buClr>
                <a:srgbClr val="000000"/>
              </a:buClr>
              <a:buFont typeface="Arial"/>
              <a:buChar char="•"/>
              <a:tabLst>
                <a:tab algn="l" pos="0"/>
              </a:tabLst>
            </a:pPr>
            <a:r>
              <a:rPr b="0" lang="en-US" sz="2000" spc="-1" strike="noStrike">
                <a:solidFill>
                  <a:srgbClr val="000000"/>
                </a:solidFill>
                <a:latin typeface="Avenir Next LT Pro Light"/>
              </a:rPr>
              <a:t>One solution to the over-fitting problem, is to take a Bayesian approach which allows us to impose certain priors on our variables.</a:t>
            </a:r>
            <a:endParaRPr b="0" lang="en-US" sz="2000" spc="-1" strike="noStrike">
              <a:solidFill>
                <a:srgbClr val="000000"/>
              </a:solidFill>
              <a:latin typeface="Avenir Next LT Pro Light"/>
            </a:endParaRPr>
          </a:p>
          <a:p>
            <a:pPr lvl="1" marL="685800" indent="-228240">
              <a:lnSpc>
                <a:spcPct val="120000"/>
              </a:lnSpc>
              <a:spcBef>
                <a:spcPts val="499"/>
              </a:spcBef>
              <a:buClr>
                <a:srgbClr val="000000"/>
              </a:buClr>
              <a:buFont typeface="Arial"/>
              <a:buChar char="•"/>
              <a:tabLst>
                <a:tab algn="l" pos="0"/>
              </a:tabLst>
            </a:pPr>
            <a:r>
              <a:rPr b="0" lang="en-US" sz="2000" spc="-1" strike="noStrike">
                <a:solidFill>
                  <a:srgbClr val="000000"/>
                </a:solidFill>
                <a:latin typeface="Avenir Next LT Pro Light"/>
              </a:rPr>
              <a:t>But, Here main reason to use this model is to compare it’s performance in terms of Mean absolute error with SVR.</a:t>
            </a:r>
            <a:endParaRPr b="0" lang="en-US" sz="2000" spc="-1" strike="noStrike">
              <a:solidFill>
                <a:srgbClr val="000000"/>
              </a:solidFill>
              <a:latin typeface="Avenir Next LT Pro Light"/>
            </a:endParaRPr>
          </a:p>
          <a:p>
            <a:pPr marL="457200">
              <a:lnSpc>
                <a:spcPct val="120000"/>
              </a:lnSpc>
              <a:spcBef>
                <a:spcPts val="499"/>
              </a:spcBef>
              <a:tabLst>
                <a:tab algn="l" pos="0"/>
              </a:tabLst>
            </a:pPr>
            <a:r>
              <a:rPr b="0" lang="en-US" sz="2000" spc="-1" strike="noStrike">
                <a:solidFill>
                  <a:srgbClr val="000000"/>
                </a:solidFill>
                <a:latin typeface="Avenir Next LT Pro Light"/>
              </a:rPr>
              <a:t>     </a:t>
            </a:r>
            <a:endParaRPr b="0" lang="en-US" sz="2000" spc="-1" strike="noStrike">
              <a:solidFill>
                <a:srgbClr val="000000"/>
              </a:solidFill>
              <a:latin typeface="Avenir Next LT Pro Light"/>
            </a:endParaRPr>
          </a:p>
          <a:p>
            <a:pPr marL="457200">
              <a:lnSpc>
                <a:spcPct val="120000"/>
              </a:lnSpc>
              <a:spcBef>
                <a:spcPts val="499"/>
              </a:spcBef>
              <a:tabLst>
                <a:tab algn="l" pos="0"/>
              </a:tabLst>
            </a:pPr>
            <a:endParaRPr b="0" lang="en-US" sz="2000" spc="-1" strike="noStrike">
              <a:solidFill>
                <a:srgbClr val="000000"/>
              </a:solidFill>
              <a:latin typeface="Avenir Next LT Pro Light"/>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TextShape 1"/>
          <p:cNvSpPr txBox="1"/>
          <p:nvPr/>
        </p:nvSpPr>
        <p:spPr>
          <a:xfrm>
            <a:off x="385920" y="1988640"/>
            <a:ext cx="2925720" cy="1580040"/>
          </a:xfrm>
          <a:prstGeom prst="rect">
            <a:avLst/>
          </a:prstGeom>
          <a:noFill/>
          <a:ln w="0">
            <a:noFill/>
          </a:ln>
        </p:spPr>
        <p:txBody>
          <a:bodyPr lIns="0" rIns="0" tIns="0" bIns="0" anchor="b">
            <a:normAutofit/>
          </a:bodyPr>
          <a:p>
            <a:pPr>
              <a:lnSpc>
                <a:spcPct val="100000"/>
              </a:lnSpc>
            </a:pPr>
            <a:r>
              <a:rPr b="0" lang="en-US" sz="2400" spc="698" strike="noStrike" u="sng" cap="all">
                <a:solidFill>
                  <a:srgbClr val="000000"/>
                </a:solidFill>
                <a:uFillTx/>
                <a:latin typeface="Avenir Next LT Pro"/>
              </a:rPr>
              <a:t>Bayesian Regression polynomial Prediction</a:t>
            </a:r>
            <a:endParaRPr b="0" lang="en-US" sz="2400" spc="-1" strike="noStrike">
              <a:solidFill>
                <a:srgbClr val="000000"/>
              </a:solidFill>
              <a:latin typeface="Avenir Next LT Pro Light"/>
            </a:endParaRPr>
          </a:p>
        </p:txBody>
      </p:sp>
      <p:pic>
        <p:nvPicPr>
          <p:cNvPr id="205" name="Picture Placeholder 17" descr=""/>
          <p:cNvPicPr/>
          <p:nvPr/>
        </p:nvPicPr>
        <p:blipFill>
          <a:blip r:embed="rId1"/>
          <a:srcRect l="3175" t="0" r="3175" b="0"/>
          <a:stretch/>
        </p:blipFill>
        <p:spPr>
          <a:xfrm>
            <a:off x="3241800" y="233280"/>
            <a:ext cx="8564040" cy="562716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TextShape 1"/>
          <p:cNvSpPr txBox="1"/>
          <p:nvPr/>
        </p:nvSpPr>
        <p:spPr>
          <a:xfrm>
            <a:off x="1371600" y="371160"/>
            <a:ext cx="10240560" cy="831240"/>
          </a:xfrm>
          <a:prstGeom prst="rect">
            <a:avLst/>
          </a:prstGeom>
          <a:noFill/>
          <a:ln w="0">
            <a:noFill/>
          </a:ln>
        </p:spPr>
        <p:txBody>
          <a:bodyPr lIns="0" rIns="0" tIns="0" bIns="0" anchor="b">
            <a:normAutofit/>
          </a:bodyPr>
          <a:p>
            <a:pPr>
              <a:lnSpc>
                <a:spcPct val="100000"/>
              </a:lnSpc>
            </a:pPr>
            <a:r>
              <a:rPr b="1" i="1" lang="en-IN" sz="2000" spc="698" strike="noStrike" u="sng" cap="all">
                <a:solidFill>
                  <a:srgbClr val="000000"/>
                </a:solidFill>
                <a:uFillTx/>
                <a:latin typeface="Arial Black"/>
              </a:rPr>
              <a:t>EXPERIMENTAL RESULT  AND VERIFICATION</a:t>
            </a:r>
            <a:r>
              <a:rPr b="1" i="1" lang="en-IN" sz="2000" spc="698" strike="noStrike" cap="all">
                <a:solidFill>
                  <a:srgbClr val="000000"/>
                </a:solidFill>
                <a:latin typeface="Arial Black"/>
              </a:rPr>
              <a:t> :</a:t>
            </a:r>
            <a:endParaRPr b="0" lang="en-US" sz="2000" spc="-1" strike="noStrike">
              <a:solidFill>
                <a:srgbClr val="000000"/>
              </a:solidFill>
              <a:latin typeface="Avenir Next LT Pro Light"/>
            </a:endParaRPr>
          </a:p>
        </p:txBody>
      </p:sp>
      <p:sp>
        <p:nvSpPr>
          <p:cNvPr id="207" name="TextShape 2"/>
          <p:cNvSpPr txBox="1"/>
          <p:nvPr/>
        </p:nvSpPr>
        <p:spPr>
          <a:xfrm>
            <a:off x="1371600" y="1742040"/>
            <a:ext cx="10240560" cy="3955680"/>
          </a:xfrm>
          <a:prstGeom prst="rect">
            <a:avLst/>
          </a:prstGeom>
          <a:noFill/>
          <a:ln w="0">
            <a:noFill/>
          </a:ln>
        </p:spPr>
        <p:txBody>
          <a:bodyPr lIns="0" rIns="0" tIns="0" bIns="0">
            <a:normAutofit/>
          </a:bodyPr>
          <a:p>
            <a:pPr marL="228600" indent="-228240">
              <a:lnSpc>
                <a:spcPct val="120000"/>
              </a:lnSpc>
              <a:spcBef>
                <a:spcPts val="1001"/>
              </a:spcBef>
              <a:buClr>
                <a:srgbClr val="000000"/>
              </a:buClr>
              <a:buFont typeface="Arial"/>
              <a:buChar char="•"/>
            </a:pPr>
            <a:r>
              <a:rPr b="0" lang="en-US" sz="2000" spc="-1" strike="noStrike">
                <a:solidFill>
                  <a:srgbClr val="000000"/>
                </a:solidFill>
                <a:latin typeface="Avenir Next LT Pro Light"/>
              </a:rPr>
              <a:t>The data sets used in the experiments contains data of 135 days from 22</a:t>
            </a:r>
            <a:r>
              <a:rPr b="0" lang="en-US" sz="2000" spc="-1" strike="noStrike" baseline="30000">
                <a:solidFill>
                  <a:srgbClr val="000000"/>
                </a:solidFill>
                <a:latin typeface="Avenir Next LT Pro Light"/>
              </a:rPr>
              <a:t>nd</a:t>
            </a:r>
            <a:r>
              <a:rPr b="0" lang="en-US" sz="2000" spc="-1" strike="noStrike">
                <a:solidFill>
                  <a:srgbClr val="000000"/>
                </a:solidFill>
                <a:latin typeface="Avenir Next LT Pro Light"/>
              </a:rPr>
              <a:t> of January 2020. Among the data of 135 days, 118 of them are randomly chosen to be in the training set, the other 17 days are in the testing set. No hold out set is used for simplicity. </a:t>
            </a:r>
            <a:endParaRPr b="0" lang="en-US" sz="2000" spc="-1" strike="noStrike">
              <a:solidFill>
                <a:srgbClr val="000000"/>
              </a:solidFill>
              <a:latin typeface="Avenir Next LT Pro Light"/>
            </a:endParaRPr>
          </a:p>
          <a:p>
            <a:pPr marL="228600" indent="-228240">
              <a:lnSpc>
                <a:spcPct val="120000"/>
              </a:lnSpc>
              <a:spcBef>
                <a:spcPts val="1001"/>
              </a:spcBef>
              <a:buClr>
                <a:srgbClr val="000000"/>
              </a:buClr>
              <a:buFont typeface="Arial"/>
              <a:buChar char="•"/>
            </a:pPr>
            <a:r>
              <a:rPr b="0" lang="en-US" sz="2000" spc="-1" strike="noStrike">
                <a:solidFill>
                  <a:srgbClr val="000000"/>
                </a:solidFill>
                <a:latin typeface="Avenir Next LT Pro Light"/>
              </a:rPr>
              <a:t>Mean absolute error for bayesian Regression model is 704085.54.</a:t>
            </a:r>
            <a:endParaRPr b="0" lang="en-US" sz="2000" spc="-1" strike="noStrike">
              <a:solidFill>
                <a:srgbClr val="000000"/>
              </a:solidFill>
              <a:latin typeface="Avenir Next LT Pro Light"/>
            </a:endParaRPr>
          </a:p>
          <a:p>
            <a:pPr marL="228600" indent="-228240">
              <a:lnSpc>
                <a:spcPct val="120000"/>
              </a:lnSpc>
              <a:spcBef>
                <a:spcPts val="1001"/>
              </a:spcBef>
              <a:buClr>
                <a:srgbClr val="000000"/>
              </a:buClr>
              <a:buFont typeface="Arial"/>
              <a:buChar char="•"/>
            </a:pPr>
            <a:r>
              <a:rPr b="0" lang="en-US" sz="2000" spc="-1" strike="noStrike">
                <a:solidFill>
                  <a:srgbClr val="000000"/>
                </a:solidFill>
                <a:latin typeface="Avenir Next LT Pro Light"/>
              </a:rPr>
              <a:t>Mean absolute error for SVR model is 217097.5.</a:t>
            </a:r>
            <a:endParaRPr b="0" lang="en-US" sz="2000" spc="-1" strike="noStrike">
              <a:solidFill>
                <a:srgbClr val="000000"/>
              </a:solidFill>
              <a:latin typeface="Avenir Next LT Pro Light"/>
            </a:endParaRPr>
          </a:p>
          <a:p>
            <a:pPr marL="228600" indent="-228240">
              <a:lnSpc>
                <a:spcPct val="120000"/>
              </a:lnSpc>
              <a:spcBef>
                <a:spcPts val="1001"/>
              </a:spcBef>
              <a:buClr>
                <a:srgbClr val="000000"/>
              </a:buClr>
              <a:buFont typeface="Arial"/>
              <a:buChar char="•"/>
            </a:pPr>
            <a:r>
              <a:rPr b="0" lang="en-US" sz="2000" spc="-1" strike="noStrike">
                <a:solidFill>
                  <a:srgbClr val="000000"/>
                </a:solidFill>
                <a:latin typeface="Avenir Next LT Pro Light"/>
              </a:rPr>
              <a:t>The following two charts show the error rates on the test data for support Vector regression and Bayesian Ridge Regression model.</a:t>
            </a:r>
            <a:endParaRPr b="0" lang="en-US" sz="2000" spc="-1" strike="noStrike">
              <a:solidFill>
                <a:srgbClr val="000000"/>
              </a:solidFill>
              <a:latin typeface="Avenir Next LT Pro Light"/>
            </a:endParaRPr>
          </a:p>
          <a:p>
            <a:pPr>
              <a:lnSpc>
                <a:spcPct val="120000"/>
              </a:lnSpc>
              <a:spcBef>
                <a:spcPts val="1001"/>
              </a:spcBef>
            </a:pPr>
            <a:endParaRPr b="0" lang="en-US" sz="2000" spc="-1" strike="noStrike">
              <a:solidFill>
                <a:srgbClr val="000000"/>
              </a:solidFill>
              <a:latin typeface="Avenir Next LT Pro Light"/>
            </a:endParaRPr>
          </a:p>
          <a:p>
            <a:pPr>
              <a:lnSpc>
                <a:spcPct val="120000"/>
              </a:lnSpc>
              <a:spcBef>
                <a:spcPts val="1001"/>
              </a:spcBef>
            </a:pPr>
            <a:endParaRPr b="0" lang="en-US" sz="2000" spc="-1" strike="noStrike">
              <a:solidFill>
                <a:srgbClr val="000000"/>
              </a:solidFill>
              <a:latin typeface="Avenir Next LT Pro Light"/>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TextShape 1"/>
          <p:cNvSpPr txBox="1"/>
          <p:nvPr/>
        </p:nvSpPr>
        <p:spPr>
          <a:xfrm>
            <a:off x="223560" y="1727640"/>
            <a:ext cx="3128760" cy="1599840"/>
          </a:xfrm>
          <a:prstGeom prst="rect">
            <a:avLst/>
          </a:prstGeom>
          <a:noFill/>
          <a:ln w="0">
            <a:noFill/>
          </a:ln>
        </p:spPr>
        <p:txBody>
          <a:bodyPr lIns="0" rIns="0" tIns="0" bIns="0" anchor="b">
            <a:normAutofit/>
          </a:bodyPr>
          <a:p>
            <a:pPr>
              <a:lnSpc>
                <a:spcPct val="100000"/>
              </a:lnSpc>
            </a:pPr>
            <a:r>
              <a:rPr b="0" lang="en-US" sz="2400" spc="698" strike="noStrike" u="sng" cap="all">
                <a:solidFill>
                  <a:srgbClr val="000000"/>
                </a:solidFill>
                <a:uFillTx/>
                <a:latin typeface="Avenir Next LT Pro"/>
              </a:rPr>
              <a:t>SVR Forecasting</a:t>
            </a:r>
            <a:endParaRPr b="0" lang="en-US" sz="2400" spc="-1" strike="noStrike">
              <a:solidFill>
                <a:srgbClr val="000000"/>
              </a:solidFill>
              <a:latin typeface="Avenir Next LT Pro Light"/>
            </a:endParaRPr>
          </a:p>
        </p:txBody>
      </p:sp>
      <p:pic>
        <p:nvPicPr>
          <p:cNvPr id="209" name="Picture Placeholder 5" descr=""/>
          <p:cNvPicPr/>
          <p:nvPr/>
        </p:nvPicPr>
        <p:blipFill>
          <a:blip r:embed="rId1"/>
          <a:srcRect l="3127" t="0" r="3127" b="0"/>
          <a:stretch/>
        </p:blipFill>
        <p:spPr>
          <a:xfrm>
            <a:off x="3352680" y="345960"/>
            <a:ext cx="8507160" cy="558432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TextShape 1"/>
          <p:cNvSpPr txBox="1"/>
          <p:nvPr/>
        </p:nvSpPr>
        <p:spPr>
          <a:xfrm>
            <a:off x="3576240" y="213840"/>
            <a:ext cx="4622400" cy="913320"/>
          </a:xfrm>
          <a:prstGeom prst="rect">
            <a:avLst/>
          </a:prstGeom>
          <a:noFill/>
          <a:ln w="0">
            <a:noFill/>
          </a:ln>
        </p:spPr>
        <p:txBody>
          <a:bodyPr lIns="0" rIns="0" tIns="0" bIns="0" anchor="b">
            <a:normAutofit/>
          </a:bodyPr>
          <a:p>
            <a:pPr>
              <a:lnSpc>
                <a:spcPct val="100000"/>
              </a:lnSpc>
            </a:pPr>
            <a:r>
              <a:rPr b="1" i="1" lang="en-IN" sz="2800" spc="698" strike="noStrike" u="sng" cap="all">
                <a:solidFill>
                  <a:srgbClr val="000000"/>
                </a:solidFill>
                <a:uFillTx/>
                <a:latin typeface="Arial Black"/>
              </a:rPr>
              <a:t>Conclusion</a:t>
            </a:r>
            <a:endParaRPr b="0" lang="en-US" sz="2800" spc="-1" strike="noStrike">
              <a:solidFill>
                <a:srgbClr val="000000"/>
              </a:solidFill>
              <a:latin typeface="Avenir Next LT Pro Light"/>
            </a:endParaRPr>
          </a:p>
        </p:txBody>
      </p:sp>
      <p:sp>
        <p:nvSpPr>
          <p:cNvPr id="211" name="TextShape 2"/>
          <p:cNvSpPr txBox="1"/>
          <p:nvPr/>
        </p:nvSpPr>
        <p:spPr>
          <a:xfrm>
            <a:off x="1371600" y="1351440"/>
            <a:ext cx="10240560" cy="4719600"/>
          </a:xfrm>
          <a:prstGeom prst="rect">
            <a:avLst/>
          </a:prstGeom>
          <a:noFill/>
          <a:ln w="0">
            <a:noFill/>
          </a:ln>
        </p:spPr>
        <p:txBody>
          <a:bodyPr lIns="0" rIns="0" tIns="0" bIns="0">
            <a:noAutofit/>
          </a:bodyPr>
          <a:p>
            <a:pPr marL="228600" indent="-228240">
              <a:lnSpc>
                <a:spcPct val="120000"/>
              </a:lnSpc>
              <a:spcBef>
                <a:spcPts val="1001"/>
              </a:spcBef>
              <a:buClr>
                <a:srgbClr val="000000"/>
              </a:buClr>
              <a:buFont typeface="Arial"/>
              <a:buChar char="•"/>
            </a:pPr>
            <a:r>
              <a:rPr b="0" lang="en-US" sz="2000" spc="-1" strike="noStrike">
                <a:solidFill>
                  <a:srgbClr val="000000"/>
                </a:solidFill>
                <a:latin typeface="Avenir Next LT Pro Light"/>
              </a:rPr>
              <a:t>The novel coronavirus is spreading  so rapidly that it has changed the rhythm of the globe. Whether from the perspective of a single country or multilateral levels, the solidity of international relations has been put under test.</a:t>
            </a:r>
            <a:endParaRPr b="0" lang="en-US" sz="2000" spc="-1" strike="noStrike">
              <a:solidFill>
                <a:srgbClr val="000000"/>
              </a:solidFill>
              <a:latin typeface="Avenir Next LT Pro Light"/>
            </a:endParaRPr>
          </a:p>
          <a:p>
            <a:pPr marL="228600" indent="-228240">
              <a:lnSpc>
                <a:spcPct val="120000"/>
              </a:lnSpc>
              <a:spcBef>
                <a:spcPts val="1001"/>
              </a:spcBef>
              <a:buClr>
                <a:srgbClr val="000000"/>
              </a:buClr>
              <a:buFont typeface="Arial"/>
              <a:buChar char="•"/>
            </a:pPr>
            <a:r>
              <a:rPr b="0" lang="en-US" sz="2000" spc="-1" strike="noStrike">
                <a:solidFill>
                  <a:srgbClr val="000000"/>
                </a:solidFill>
                <a:latin typeface="Avenir Next LT Pro Light"/>
              </a:rPr>
              <a:t>The most obvious consequences include economic recession, a crisis of global governance, trade protectionism and increasing isolationist sentiment.</a:t>
            </a:r>
            <a:endParaRPr b="0" lang="en-US" sz="2000" spc="-1" strike="noStrike">
              <a:solidFill>
                <a:srgbClr val="000000"/>
              </a:solidFill>
              <a:latin typeface="Avenir Next LT Pro Light"/>
            </a:endParaRPr>
          </a:p>
          <a:p>
            <a:pPr marL="228600" indent="-228240">
              <a:lnSpc>
                <a:spcPct val="120000"/>
              </a:lnSpc>
              <a:spcBef>
                <a:spcPts val="1001"/>
              </a:spcBef>
              <a:buClr>
                <a:srgbClr val="000000"/>
              </a:buClr>
              <a:buFont typeface="Arial"/>
              <a:buChar char="•"/>
            </a:pPr>
            <a:r>
              <a:rPr b="0" lang="en-US" sz="2000" spc="-1" strike="noStrike">
                <a:solidFill>
                  <a:srgbClr val="000000"/>
                </a:solidFill>
                <a:latin typeface="Avenir Next LT Pro Light"/>
              </a:rPr>
              <a:t>. People-to-people, cultural and travel exchanges have all been restricted. Nonetheless, this is just a tip of the iceberg.</a:t>
            </a:r>
            <a:endParaRPr b="0" lang="en-US" sz="2000" spc="-1" strike="noStrike">
              <a:solidFill>
                <a:srgbClr val="000000"/>
              </a:solidFill>
              <a:latin typeface="Avenir Next LT Pro Light"/>
            </a:endParaRPr>
          </a:p>
          <a:p>
            <a:pPr marL="228600" indent="-228240">
              <a:lnSpc>
                <a:spcPct val="120000"/>
              </a:lnSpc>
              <a:spcBef>
                <a:spcPts val="1001"/>
              </a:spcBef>
              <a:buClr>
                <a:srgbClr val="000000"/>
              </a:buClr>
              <a:buFont typeface="Arial"/>
              <a:buChar char="•"/>
            </a:pPr>
            <a:r>
              <a:rPr b="0" lang="en-US" sz="2000" spc="-1" strike="noStrike">
                <a:solidFill>
                  <a:srgbClr val="000000"/>
                </a:solidFill>
                <a:latin typeface="Avenir Next LT Pro Light"/>
              </a:rPr>
              <a:t>from our model, on taking future forecasting of 14 days data from the day of running the model we only conclude that it is increasing rapidly and there is no sign of decreasing or flattening the curve. </a:t>
            </a:r>
            <a:endParaRPr b="0" lang="en-US" sz="2000" spc="-1" strike="noStrike">
              <a:solidFill>
                <a:srgbClr val="000000"/>
              </a:solidFill>
              <a:latin typeface="Avenir Next LT Pro Light"/>
            </a:endParaRPr>
          </a:p>
          <a:p>
            <a:pPr>
              <a:lnSpc>
                <a:spcPct val="120000"/>
              </a:lnSpc>
              <a:spcBef>
                <a:spcPts val="1001"/>
              </a:spcBef>
              <a:tabLst>
                <a:tab algn="l" pos="0"/>
              </a:tabLst>
            </a:pPr>
            <a:endParaRPr b="0" lang="en-US" sz="2000" spc="-1" strike="noStrike">
              <a:solidFill>
                <a:srgbClr val="000000"/>
              </a:solidFill>
              <a:latin typeface="Avenir Next LT Pro Light"/>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TextShape 1"/>
          <p:cNvSpPr txBox="1"/>
          <p:nvPr/>
        </p:nvSpPr>
        <p:spPr>
          <a:xfrm>
            <a:off x="98640" y="2629080"/>
            <a:ext cx="2948760" cy="1599840"/>
          </a:xfrm>
          <a:prstGeom prst="rect">
            <a:avLst/>
          </a:prstGeom>
          <a:noFill/>
          <a:ln w="0">
            <a:noFill/>
          </a:ln>
        </p:spPr>
        <p:txBody>
          <a:bodyPr lIns="0" rIns="0" tIns="0" bIns="0" anchor="b">
            <a:normAutofit/>
          </a:bodyPr>
          <a:p>
            <a:pPr>
              <a:lnSpc>
                <a:spcPct val="100000"/>
              </a:lnSpc>
            </a:pPr>
            <a:r>
              <a:rPr b="0" lang="en-IN" sz="2000" spc="698" strike="noStrike" u="sng" cap="all">
                <a:solidFill>
                  <a:srgbClr val="000000"/>
                </a:solidFill>
                <a:uFillTx/>
                <a:latin typeface="Avenir Next LT Pro"/>
              </a:rPr>
              <a:t>14 days forcasting</a:t>
            </a:r>
            <a:endParaRPr b="0" lang="en-US" sz="2000" spc="-1" strike="noStrike">
              <a:solidFill>
                <a:srgbClr val="000000"/>
              </a:solidFill>
              <a:latin typeface="Avenir Next LT Pro Light"/>
            </a:endParaRPr>
          </a:p>
        </p:txBody>
      </p:sp>
      <p:pic>
        <p:nvPicPr>
          <p:cNvPr id="213" name="Picture Placeholder 5" descr=""/>
          <p:cNvPicPr/>
          <p:nvPr/>
        </p:nvPicPr>
        <p:blipFill>
          <a:blip r:embed="rId1"/>
          <a:srcRect l="5137" t="0" r="5137" b="0"/>
          <a:stretch/>
        </p:blipFill>
        <p:spPr>
          <a:xfrm>
            <a:off x="3214800" y="244440"/>
            <a:ext cx="8773920" cy="568620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1"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82" name="TextShape 2"/>
          <p:cNvSpPr txBox="1"/>
          <p:nvPr/>
        </p:nvSpPr>
        <p:spPr>
          <a:xfrm>
            <a:off x="1212840" y="2115000"/>
            <a:ext cx="4350600" cy="3585600"/>
          </a:xfrm>
          <a:prstGeom prst="rect">
            <a:avLst/>
          </a:prstGeom>
          <a:noFill/>
          <a:ln w="0">
            <a:noFill/>
          </a:ln>
        </p:spPr>
        <p:txBody>
          <a:bodyPr lIns="0" rIns="0" tIns="0" bIns="0">
            <a:normAutofit/>
          </a:bodyPr>
          <a:p>
            <a:pPr>
              <a:lnSpc>
                <a:spcPct val="90000"/>
              </a:lnSpc>
            </a:pPr>
            <a:r>
              <a:rPr b="1" lang="en-US" sz="2800" spc="749" strike="noStrike" cap="all">
                <a:solidFill>
                  <a:srgbClr val="000000"/>
                </a:solidFill>
                <a:latin typeface="Avenir Next LT Pro"/>
              </a:rPr>
              <a:t>COVID-19 Analysis, Visualization, Comparison and Predictions</a:t>
            </a:r>
            <a:endParaRPr b="0" lang="en-US" sz="2800" spc="-1" strike="noStrike">
              <a:solidFill>
                <a:srgbClr val="000000"/>
              </a:solidFill>
              <a:latin typeface="Avenir Next LT Pro Light"/>
            </a:endParaRPr>
          </a:p>
        </p:txBody>
      </p:sp>
      <p:sp>
        <p:nvSpPr>
          <p:cNvPr id="183" name="CustomShape 3"/>
          <p:cNvSpPr/>
          <p:nvPr/>
        </p:nvSpPr>
        <p:spPr>
          <a:xfrm flipH="1">
            <a:off x="8122680" y="0"/>
            <a:ext cx="3611160" cy="6857640"/>
          </a:xfrm>
          <a:prstGeom prst="rect">
            <a:avLst/>
          </a:prstGeom>
          <a:gradFill rotWithShape="0">
            <a:gsLst>
              <a:gs pos="0">
                <a:srgbClr val="da002f">
                  <a:alpha val="77254"/>
                </a:srgbClr>
              </a:gs>
              <a:gs pos="100000">
                <a:srgbClr val="d451ce">
                  <a:alpha val="52156"/>
                </a:srgbClr>
              </a:gs>
            </a:gsLst>
            <a:lin ang="5400000"/>
          </a:gradFill>
          <a:ln>
            <a:noFill/>
          </a:ln>
        </p:spPr>
        <p:style>
          <a:lnRef idx="2">
            <a:schemeClr val="accent1">
              <a:shade val="50000"/>
            </a:schemeClr>
          </a:lnRef>
          <a:fillRef idx="1">
            <a:schemeClr val="accent1"/>
          </a:fillRef>
          <a:effectRef idx="0">
            <a:schemeClr val="accent1"/>
          </a:effectRef>
          <a:fontRef idx="minor"/>
        </p:style>
      </p:sp>
      <p:sp>
        <p:nvSpPr>
          <p:cNvPr id="184" name="CustomShape 4"/>
          <p:cNvSpPr/>
          <p:nvPr/>
        </p:nvSpPr>
        <p:spPr>
          <a:xfrm flipH="1">
            <a:off x="8122680" y="0"/>
            <a:ext cx="4068360" cy="6857640"/>
          </a:xfrm>
          <a:prstGeom prst="rect">
            <a:avLst/>
          </a:prstGeom>
          <a:gradFill rotWithShape="0">
            <a:gsLst>
              <a:gs pos="0">
                <a:srgbClr val="92248e">
                  <a:alpha val="69019"/>
                </a:srgbClr>
              </a:gs>
              <a:gs pos="100000">
                <a:srgbClr val="92248e">
                  <a:alpha val="69019"/>
                </a:srgbClr>
              </a:gs>
            </a:gsLst>
            <a:lin ang="1800000"/>
          </a:gradFill>
          <a:ln>
            <a:noFill/>
          </a:ln>
        </p:spPr>
        <p:style>
          <a:lnRef idx="2">
            <a:schemeClr val="accent1">
              <a:shade val="50000"/>
            </a:schemeClr>
          </a:lnRef>
          <a:fillRef idx="1">
            <a:schemeClr val="accent1"/>
          </a:fillRef>
          <a:effectRef idx="0">
            <a:schemeClr val="accent1"/>
          </a:effectRef>
          <a:fontRef idx="minor"/>
        </p:style>
      </p:sp>
      <p:sp>
        <p:nvSpPr>
          <p:cNvPr id="185" name="CustomShape 5"/>
          <p:cNvSpPr/>
          <p:nvPr/>
        </p:nvSpPr>
        <p:spPr>
          <a:xfrm rot="5400000">
            <a:off x="8427240" y="-345600"/>
            <a:ext cx="3428640" cy="4119840"/>
          </a:xfrm>
          <a:prstGeom prst="rect">
            <a:avLst/>
          </a:prstGeom>
          <a:gradFill rotWithShape="0">
            <a:gsLst>
              <a:gs pos="51000">
                <a:srgbClr val="93258e">
                  <a:alpha val="0"/>
                </a:srgbClr>
              </a:gs>
              <a:gs pos="100000">
                <a:srgbClr val="da002f">
                  <a:alpha val="26274"/>
                </a:srgbClr>
              </a:gs>
            </a:gsLst>
            <a:lin ang="13800000"/>
          </a:gradFill>
          <a:ln>
            <a:noFill/>
          </a:ln>
        </p:spPr>
        <p:style>
          <a:lnRef idx="2">
            <a:schemeClr val="accent1">
              <a:shade val="50000"/>
            </a:schemeClr>
          </a:lnRef>
          <a:fillRef idx="1">
            <a:schemeClr val="accent1"/>
          </a:fillRef>
          <a:effectRef idx="0">
            <a:schemeClr val="accent1"/>
          </a:effectRef>
          <a:fontRef idx="minor"/>
        </p:style>
      </p:sp>
      <p:pic>
        <p:nvPicPr>
          <p:cNvPr id="186" name="Picture 4" descr=""/>
          <p:cNvPicPr/>
          <p:nvPr/>
        </p:nvPicPr>
        <p:blipFill>
          <a:blip r:embed="rId1"/>
          <a:srcRect l="21807" t="0" r="10859" b="0"/>
          <a:stretch/>
        </p:blipFill>
        <p:spPr>
          <a:xfrm>
            <a:off x="6095880" y="1012680"/>
            <a:ext cx="4755960" cy="475596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TextShape 1"/>
          <p:cNvSpPr txBox="1"/>
          <p:nvPr/>
        </p:nvSpPr>
        <p:spPr>
          <a:xfrm>
            <a:off x="838080" y="887760"/>
            <a:ext cx="3191760" cy="639000"/>
          </a:xfrm>
          <a:prstGeom prst="rect">
            <a:avLst/>
          </a:prstGeom>
          <a:noFill/>
          <a:ln w="0">
            <a:noFill/>
          </a:ln>
        </p:spPr>
        <p:txBody>
          <a:bodyPr lIns="0" rIns="0" tIns="0" bIns="0" anchor="b">
            <a:normAutofit fontScale="45000"/>
          </a:bodyPr>
          <a:p>
            <a:pPr>
              <a:lnSpc>
                <a:spcPct val="100000"/>
              </a:lnSpc>
            </a:pPr>
            <a:r>
              <a:rPr b="1" i="1" lang="en-US" sz="3600" spc="698" strike="noStrike" u="sng" cap="all">
                <a:solidFill>
                  <a:srgbClr val="000000"/>
                </a:solidFill>
                <a:uFillTx/>
                <a:latin typeface="Avenir Next LT Pro Light"/>
              </a:rPr>
              <a:t>OutliNe</a:t>
            </a:r>
            <a:r>
              <a:rPr b="1" lang="en-US" sz="3600" spc="698" strike="noStrike" cap="all">
                <a:solidFill>
                  <a:srgbClr val="000000"/>
                </a:solidFill>
                <a:latin typeface="Avenir Next LT Pro"/>
              </a:rPr>
              <a:t> </a:t>
            </a:r>
            <a:r>
              <a:rPr b="1" lang="en-US" sz="3600" spc="698" strike="noStrike" cap="all">
                <a:solidFill>
                  <a:srgbClr val="000000"/>
                </a:solidFill>
                <a:latin typeface="Avenir Next LT Pro Light"/>
              </a:rPr>
              <a:t>:</a:t>
            </a:r>
            <a:endParaRPr b="0" lang="en-US" sz="3600" spc="-1" strike="noStrike">
              <a:solidFill>
                <a:srgbClr val="000000"/>
              </a:solidFill>
              <a:latin typeface="Avenir Next LT Pro Light"/>
            </a:endParaRPr>
          </a:p>
        </p:txBody>
      </p:sp>
      <p:sp>
        <p:nvSpPr>
          <p:cNvPr id="188" name="TextShape 2"/>
          <p:cNvSpPr txBox="1"/>
          <p:nvPr/>
        </p:nvSpPr>
        <p:spPr>
          <a:xfrm>
            <a:off x="838080" y="1864440"/>
            <a:ext cx="10515240" cy="3812400"/>
          </a:xfrm>
          <a:prstGeom prst="rect">
            <a:avLst/>
          </a:prstGeom>
          <a:noFill/>
          <a:ln w="0">
            <a:noFill/>
          </a:ln>
        </p:spPr>
        <p:txBody>
          <a:bodyPr lIns="0" rIns="0" tIns="0" bIns="0">
            <a:noAutofit/>
          </a:bodyPr>
          <a:p>
            <a:pPr marL="228600" indent="-228240">
              <a:lnSpc>
                <a:spcPct val="120000"/>
              </a:lnSpc>
              <a:spcBef>
                <a:spcPts val="1001"/>
              </a:spcBef>
              <a:buClr>
                <a:srgbClr val="000000"/>
              </a:buClr>
              <a:buFont typeface="Arial"/>
              <a:buChar char="•"/>
            </a:pPr>
            <a:r>
              <a:rPr b="1" i="1" lang="en-US" sz="2400" spc="-1" strike="noStrike">
                <a:solidFill>
                  <a:srgbClr val="000000"/>
                </a:solidFill>
                <a:latin typeface="Avenir Next LT Pro Light"/>
              </a:rPr>
              <a:t>Introduction of project work.</a:t>
            </a:r>
            <a:endParaRPr b="0" lang="en-US" sz="2400" spc="-1" strike="noStrike">
              <a:solidFill>
                <a:srgbClr val="000000"/>
              </a:solidFill>
              <a:latin typeface="Avenir Next LT Pro Light"/>
            </a:endParaRPr>
          </a:p>
          <a:p>
            <a:pPr marL="228600" indent="-228240">
              <a:lnSpc>
                <a:spcPct val="120000"/>
              </a:lnSpc>
              <a:spcBef>
                <a:spcPts val="1001"/>
              </a:spcBef>
              <a:buClr>
                <a:srgbClr val="000000"/>
              </a:buClr>
              <a:buFont typeface="Arial"/>
              <a:buChar char="•"/>
            </a:pPr>
            <a:r>
              <a:rPr b="1" i="1" lang="en-US" sz="2400" spc="-1" strike="noStrike">
                <a:solidFill>
                  <a:srgbClr val="000000"/>
                </a:solidFill>
                <a:latin typeface="Avenir Next LT Pro Light"/>
              </a:rPr>
              <a:t>Objective of the project.</a:t>
            </a:r>
            <a:endParaRPr b="0" lang="en-US" sz="2400" spc="-1" strike="noStrike">
              <a:solidFill>
                <a:srgbClr val="000000"/>
              </a:solidFill>
              <a:latin typeface="Avenir Next LT Pro Light"/>
            </a:endParaRPr>
          </a:p>
          <a:p>
            <a:pPr marL="228600" indent="-228240">
              <a:lnSpc>
                <a:spcPct val="120000"/>
              </a:lnSpc>
              <a:spcBef>
                <a:spcPts val="1001"/>
              </a:spcBef>
              <a:buClr>
                <a:srgbClr val="000000"/>
              </a:buClr>
              <a:buFont typeface="Arial"/>
              <a:buChar char="•"/>
            </a:pPr>
            <a:r>
              <a:rPr b="1" i="1" lang="en-US" sz="2400" spc="-1" strike="noStrike">
                <a:solidFill>
                  <a:srgbClr val="000000"/>
                </a:solidFill>
                <a:latin typeface="Avenir Next LT Pro Light"/>
              </a:rPr>
              <a:t>Literature Review.</a:t>
            </a:r>
            <a:endParaRPr b="0" lang="en-US" sz="2400" spc="-1" strike="noStrike">
              <a:solidFill>
                <a:srgbClr val="000000"/>
              </a:solidFill>
              <a:latin typeface="Avenir Next LT Pro Light"/>
            </a:endParaRPr>
          </a:p>
          <a:p>
            <a:pPr marL="228600" indent="-228240">
              <a:lnSpc>
                <a:spcPct val="120000"/>
              </a:lnSpc>
              <a:spcBef>
                <a:spcPts val="1001"/>
              </a:spcBef>
              <a:buClr>
                <a:srgbClr val="000000"/>
              </a:buClr>
              <a:buFont typeface="Arial"/>
              <a:buChar char="•"/>
            </a:pPr>
            <a:r>
              <a:rPr b="1" i="1" lang="en-US" sz="2400" spc="-1" strike="noStrike">
                <a:solidFill>
                  <a:srgbClr val="000000"/>
                </a:solidFill>
                <a:latin typeface="Avenir Next LT Pro Light"/>
              </a:rPr>
              <a:t>Approach(s) to the problem.</a:t>
            </a:r>
            <a:endParaRPr b="0" lang="en-US" sz="2400" spc="-1" strike="noStrike">
              <a:solidFill>
                <a:srgbClr val="000000"/>
              </a:solidFill>
              <a:latin typeface="Avenir Next LT Pro Light"/>
            </a:endParaRPr>
          </a:p>
          <a:p>
            <a:pPr marL="228600" indent="-228240">
              <a:lnSpc>
                <a:spcPct val="120000"/>
              </a:lnSpc>
              <a:spcBef>
                <a:spcPts val="1001"/>
              </a:spcBef>
              <a:buClr>
                <a:srgbClr val="000000"/>
              </a:buClr>
              <a:buFont typeface="Arial"/>
              <a:buChar char="•"/>
            </a:pPr>
            <a:r>
              <a:rPr b="1" i="1" lang="en-US" sz="2400" spc="-1" strike="noStrike">
                <a:solidFill>
                  <a:srgbClr val="000000"/>
                </a:solidFill>
                <a:latin typeface="Avenir Next LT Pro Light"/>
              </a:rPr>
              <a:t>Experimental Setup.</a:t>
            </a:r>
            <a:endParaRPr b="0" lang="en-US" sz="2400" spc="-1" strike="noStrike">
              <a:solidFill>
                <a:srgbClr val="000000"/>
              </a:solidFill>
              <a:latin typeface="Avenir Next LT Pro Light"/>
            </a:endParaRPr>
          </a:p>
          <a:p>
            <a:pPr marL="228600" indent="-228240">
              <a:lnSpc>
                <a:spcPct val="120000"/>
              </a:lnSpc>
              <a:spcBef>
                <a:spcPts val="1001"/>
              </a:spcBef>
              <a:buClr>
                <a:srgbClr val="000000"/>
              </a:buClr>
              <a:buFont typeface="Arial"/>
              <a:buChar char="•"/>
            </a:pPr>
            <a:r>
              <a:rPr b="1" i="1" lang="en-US" sz="2400" spc="-1" strike="noStrike">
                <a:solidFill>
                  <a:srgbClr val="000000"/>
                </a:solidFill>
                <a:latin typeface="Avenir Next LT Pro Light"/>
              </a:rPr>
              <a:t>Experimental Result and Verification.</a:t>
            </a:r>
            <a:endParaRPr b="0" lang="en-US" sz="2400" spc="-1" strike="noStrike">
              <a:solidFill>
                <a:srgbClr val="000000"/>
              </a:solidFill>
              <a:latin typeface="Avenir Next LT Pro Light"/>
            </a:endParaRPr>
          </a:p>
          <a:p>
            <a:pPr marL="228600" indent="-228240">
              <a:lnSpc>
                <a:spcPct val="120000"/>
              </a:lnSpc>
              <a:spcBef>
                <a:spcPts val="1001"/>
              </a:spcBef>
              <a:buClr>
                <a:srgbClr val="000000"/>
              </a:buClr>
              <a:buFont typeface="Arial"/>
              <a:buChar char="•"/>
            </a:pPr>
            <a:r>
              <a:rPr b="1" i="1" lang="en-US" sz="2400" spc="-1" strike="noStrike">
                <a:solidFill>
                  <a:srgbClr val="000000"/>
                </a:solidFill>
                <a:latin typeface="Avenir Next LT Pro Light"/>
              </a:rPr>
              <a:t>Conclusion.</a:t>
            </a:r>
            <a:endParaRPr b="0" lang="en-US" sz="2400" spc="-1" strike="noStrike">
              <a:solidFill>
                <a:srgbClr val="000000"/>
              </a:solidFill>
              <a:latin typeface="Avenir Next LT Pro Light"/>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TextShape 1"/>
          <p:cNvSpPr txBox="1"/>
          <p:nvPr/>
        </p:nvSpPr>
        <p:spPr>
          <a:xfrm>
            <a:off x="1371600" y="425160"/>
            <a:ext cx="10240560" cy="878040"/>
          </a:xfrm>
          <a:prstGeom prst="rect">
            <a:avLst/>
          </a:prstGeom>
          <a:noFill/>
          <a:ln w="0">
            <a:noFill/>
          </a:ln>
        </p:spPr>
        <p:txBody>
          <a:bodyPr lIns="0" rIns="0" tIns="0" bIns="0" anchor="b">
            <a:noAutofit/>
          </a:bodyPr>
          <a:p>
            <a:pPr>
              <a:lnSpc>
                <a:spcPct val="100000"/>
              </a:lnSpc>
            </a:pPr>
            <a:r>
              <a:rPr b="1" lang="en-IN" sz="3600" spc="698" strike="noStrike" u="sng" cap="all">
                <a:solidFill>
                  <a:srgbClr val="000000"/>
                </a:solidFill>
                <a:uFillTx/>
                <a:latin typeface="Avenir Next LT Pro"/>
              </a:rPr>
              <a:t>Introduction</a:t>
            </a:r>
            <a:r>
              <a:rPr b="1" lang="en-IN" sz="3600" spc="698" strike="noStrike" cap="all">
                <a:solidFill>
                  <a:srgbClr val="000000"/>
                </a:solidFill>
                <a:latin typeface="Avenir Next LT Pro"/>
              </a:rPr>
              <a:t> </a:t>
            </a:r>
            <a:r>
              <a:rPr b="1" lang="en-IN" sz="3600" spc="698" strike="noStrike" u="sng" cap="all">
                <a:solidFill>
                  <a:srgbClr val="000000"/>
                </a:solidFill>
                <a:uFillTx/>
                <a:latin typeface="Avenir Next LT Pro"/>
              </a:rPr>
              <a:t>to</a:t>
            </a:r>
            <a:r>
              <a:rPr b="1" lang="en-IN" sz="3600" spc="698" strike="noStrike" cap="all">
                <a:solidFill>
                  <a:srgbClr val="000000"/>
                </a:solidFill>
                <a:latin typeface="Avenir Next LT Pro"/>
              </a:rPr>
              <a:t> </a:t>
            </a:r>
            <a:r>
              <a:rPr b="1" lang="en-IN" sz="3600" spc="698" strike="noStrike" u="sng" cap="all">
                <a:solidFill>
                  <a:srgbClr val="000000"/>
                </a:solidFill>
                <a:uFillTx/>
                <a:latin typeface="Avenir Next LT Pro"/>
              </a:rPr>
              <a:t>COVID-19</a:t>
            </a:r>
            <a:endParaRPr b="0" lang="en-US" sz="3600" spc="-1" strike="noStrike">
              <a:solidFill>
                <a:srgbClr val="000000"/>
              </a:solidFill>
              <a:latin typeface="Avenir Next LT Pro Light"/>
            </a:endParaRPr>
          </a:p>
        </p:txBody>
      </p:sp>
      <p:sp>
        <p:nvSpPr>
          <p:cNvPr id="190" name="TextShape 2"/>
          <p:cNvSpPr txBox="1"/>
          <p:nvPr/>
        </p:nvSpPr>
        <p:spPr>
          <a:xfrm>
            <a:off x="1371600" y="1848960"/>
            <a:ext cx="10240560" cy="3955680"/>
          </a:xfrm>
          <a:prstGeom prst="rect">
            <a:avLst/>
          </a:prstGeom>
          <a:noFill/>
          <a:ln w="0">
            <a:noFill/>
          </a:ln>
        </p:spPr>
        <p:txBody>
          <a:bodyPr lIns="0" rIns="0" tIns="0" bIns="0">
            <a:normAutofit fontScale="43000"/>
          </a:bodyPr>
          <a:p>
            <a:pPr marL="228600" indent="-228240">
              <a:lnSpc>
                <a:spcPct val="120000"/>
              </a:lnSpc>
              <a:spcBef>
                <a:spcPts val="1001"/>
              </a:spcBef>
              <a:buClr>
                <a:srgbClr val="000000"/>
              </a:buClr>
              <a:buFont typeface="Arial"/>
              <a:buChar char="•"/>
            </a:pPr>
            <a:r>
              <a:rPr b="1" lang="en-US" sz="2600" spc="-1" strike="noStrike">
                <a:solidFill>
                  <a:srgbClr val="000000"/>
                </a:solidFill>
                <a:latin typeface="Avenir Next LT Pro"/>
              </a:rPr>
              <a:t>Coronavirus</a:t>
            </a:r>
            <a:r>
              <a:rPr b="0" lang="en-US" sz="2600" spc="-1" strike="noStrike">
                <a:solidFill>
                  <a:srgbClr val="000000"/>
                </a:solidFill>
                <a:latin typeface="Avenir Next LT Pro"/>
              </a:rPr>
              <a:t> is a family of viruses that can cause illness, which can vary from </a:t>
            </a:r>
            <a:r>
              <a:rPr b="0" i="1" lang="en-US" sz="2600" spc="-1" strike="noStrike">
                <a:solidFill>
                  <a:srgbClr val="000000"/>
                </a:solidFill>
                <a:latin typeface="Avenir Next LT Pro"/>
              </a:rPr>
              <a:t>common cold</a:t>
            </a:r>
            <a:r>
              <a:rPr b="0" lang="en-US" sz="2600" spc="-1" strike="noStrike">
                <a:solidFill>
                  <a:srgbClr val="000000"/>
                </a:solidFill>
                <a:latin typeface="Avenir Next LT Pro"/>
              </a:rPr>
              <a:t> and </a:t>
            </a:r>
            <a:r>
              <a:rPr b="0" i="1" lang="en-US" sz="2600" spc="-1" strike="noStrike">
                <a:solidFill>
                  <a:srgbClr val="000000"/>
                </a:solidFill>
                <a:latin typeface="Avenir Next LT Pro"/>
              </a:rPr>
              <a:t>cough</a:t>
            </a:r>
            <a:r>
              <a:rPr b="0" lang="en-US" sz="2600" spc="-1" strike="noStrike">
                <a:solidFill>
                  <a:srgbClr val="000000"/>
                </a:solidFill>
                <a:latin typeface="Avenir Next LT Pro"/>
              </a:rPr>
              <a:t> to sometimes more severe disease.</a:t>
            </a:r>
            <a:endParaRPr b="0" lang="en-US" sz="2600" spc="-1" strike="noStrike">
              <a:solidFill>
                <a:srgbClr val="000000"/>
              </a:solidFill>
              <a:latin typeface="Avenir Next LT Pro Light"/>
            </a:endParaRPr>
          </a:p>
          <a:p>
            <a:pPr marL="228600" indent="-228240">
              <a:lnSpc>
                <a:spcPct val="120000"/>
              </a:lnSpc>
              <a:spcBef>
                <a:spcPts val="1001"/>
              </a:spcBef>
              <a:buClr>
                <a:srgbClr val="000000"/>
              </a:buClr>
              <a:buFont typeface="Arial"/>
              <a:buChar char="•"/>
            </a:pPr>
            <a:r>
              <a:rPr b="0" lang="en-US" sz="2600" spc="-1" strike="noStrike">
                <a:solidFill>
                  <a:srgbClr val="000000"/>
                </a:solidFill>
                <a:latin typeface="Avenir Next LT Pro"/>
              </a:rPr>
              <a:t>Middle East Respiratory Syndrome (MERS-CoV) and Severe Acute Respiratory Syndrome (SARS-CoV) were such severe cases with the world already has faced.</a:t>
            </a:r>
            <a:endParaRPr b="0" lang="en-US" sz="2600" spc="-1" strike="noStrike">
              <a:solidFill>
                <a:srgbClr val="000000"/>
              </a:solidFill>
              <a:latin typeface="Avenir Next LT Pro Light"/>
            </a:endParaRPr>
          </a:p>
          <a:p>
            <a:pPr marL="228600" indent="-228240">
              <a:lnSpc>
                <a:spcPct val="120000"/>
              </a:lnSpc>
              <a:spcBef>
                <a:spcPts val="1001"/>
              </a:spcBef>
              <a:buClr>
                <a:srgbClr val="000000"/>
              </a:buClr>
              <a:buFont typeface="Arial"/>
              <a:buChar char="•"/>
            </a:pPr>
            <a:r>
              <a:rPr b="0" lang="en-US" sz="2600" spc="-1" strike="noStrike">
                <a:solidFill>
                  <a:srgbClr val="000000"/>
                </a:solidFill>
                <a:latin typeface="Avenir Next LT Pro"/>
              </a:rPr>
              <a:t>SARS-CoV-2 (n-coronavirus) is the new virus of the coronavirus family, which first </a:t>
            </a:r>
            <a:r>
              <a:rPr b="0" i="1" lang="en-US" sz="2600" spc="-1" strike="noStrike">
                <a:solidFill>
                  <a:srgbClr val="000000"/>
                </a:solidFill>
                <a:latin typeface="Avenir Next LT Pro"/>
              </a:rPr>
              <a:t>discovered</a:t>
            </a:r>
            <a:r>
              <a:rPr b="0" lang="en-US" sz="2600" spc="-1" strike="noStrike">
                <a:solidFill>
                  <a:srgbClr val="000000"/>
                </a:solidFill>
                <a:latin typeface="Avenir Next LT Pro"/>
              </a:rPr>
              <a:t> in 2019, which has not been identified in humans before. It is a </a:t>
            </a:r>
            <a:r>
              <a:rPr b="0" i="1" lang="en-US" sz="2600" spc="-1" strike="noStrike">
                <a:solidFill>
                  <a:srgbClr val="000000"/>
                </a:solidFill>
                <a:latin typeface="Avenir Next LT Pro"/>
              </a:rPr>
              <a:t>contiguous</a:t>
            </a:r>
            <a:r>
              <a:rPr b="0" lang="en-US" sz="2600" spc="-1" strike="noStrike">
                <a:solidFill>
                  <a:srgbClr val="000000"/>
                </a:solidFill>
                <a:latin typeface="Avenir Next LT Pro"/>
              </a:rPr>
              <a:t> virus which started from Wuhan in December 2019.</a:t>
            </a:r>
            <a:endParaRPr b="0" lang="en-US" sz="2600" spc="-1" strike="noStrike">
              <a:solidFill>
                <a:srgbClr val="000000"/>
              </a:solidFill>
              <a:latin typeface="Avenir Next LT Pro Light"/>
            </a:endParaRPr>
          </a:p>
          <a:p>
            <a:pPr marL="228600" indent="-228240">
              <a:lnSpc>
                <a:spcPct val="120000"/>
              </a:lnSpc>
              <a:spcBef>
                <a:spcPts val="1001"/>
              </a:spcBef>
              <a:buClr>
                <a:srgbClr val="000000"/>
              </a:buClr>
              <a:buFont typeface="Arial"/>
              <a:buChar char="•"/>
            </a:pPr>
            <a:r>
              <a:rPr b="0" lang="en-US" sz="2600" spc="-1" strike="noStrike">
                <a:solidFill>
                  <a:srgbClr val="000000"/>
                </a:solidFill>
                <a:latin typeface="Avenir Next LT Pro"/>
              </a:rPr>
              <a:t>It is later declared as Pandemic by WHO due to high rate spreads throughout the world. </a:t>
            </a:r>
            <a:br/>
            <a:r>
              <a:rPr b="0" lang="en-US" sz="2600" spc="-1" strike="noStrike">
                <a:solidFill>
                  <a:srgbClr val="000000"/>
                </a:solidFill>
                <a:latin typeface="Avenir Next LT Pro"/>
              </a:rPr>
              <a:t> </a:t>
            </a:r>
            <a:endParaRPr b="0" lang="en-US" sz="2600" spc="-1" strike="noStrike">
              <a:solidFill>
                <a:srgbClr val="000000"/>
              </a:solidFill>
              <a:latin typeface="Avenir Next LT Pro Light"/>
            </a:endParaRPr>
          </a:p>
          <a:p>
            <a:pPr>
              <a:lnSpc>
                <a:spcPct val="120000"/>
              </a:lnSpc>
              <a:spcBef>
                <a:spcPts val="1001"/>
              </a:spcBef>
            </a:pPr>
            <a:endParaRPr b="0" lang="en-US" sz="2600" spc="-1" strike="noStrike">
              <a:solidFill>
                <a:srgbClr val="000000"/>
              </a:solidFill>
              <a:latin typeface="Avenir Next LT Pro Light"/>
            </a:endParaRPr>
          </a:p>
        </p:txBody>
      </p:sp>
      <p:sp>
        <p:nvSpPr>
          <p:cNvPr id="191" name="CustomShape 3"/>
          <p:cNvSpPr/>
          <p:nvPr/>
        </p:nvSpPr>
        <p:spPr>
          <a:xfrm>
            <a:off x="82440" y="-7920"/>
            <a:ext cx="304560" cy="304560"/>
          </a:xfrm>
          <a:prstGeom prst="rect">
            <a:avLst/>
          </a:prstGeom>
          <a:no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TextShape 1"/>
          <p:cNvSpPr txBox="1"/>
          <p:nvPr/>
        </p:nvSpPr>
        <p:spPr>
          <a:xfrm>
            <a:off x="1303560" y="671040"/>
            <a:ext cx="10240560" cy="851400"/>
          </a:xfrm>
          <a:prstGeom prst="rect">
            <a:avLst/>
          </a:prstGeom>
          <a:noFill/>
          <a:ln w="0">
            <a:noFill/>
          </a:ln>
        </p:spPr>
        <p:txBody>
          <a:bodyPr lIns="0" rIns="0" tIns="0" bIns="0" anchor="b">
            <a:noAutofit/>
          </a:bodyPr>
          <a:p>
            <a:pPr>
              <a:lnSpc>
                <a:spcPct val="100000"/>
              </a:lnSpc>
            </a:pPr>
            <a:r>
              <a:rPr b="1" i="1" lang="en-US" sz="3600" spc="698" strike="noStrike" u="sng" cap="all">
                <a:solidFill>
                  <a:srgbClr val="000000"/>
                </a:solidFill>
                <a:uFillTx/>
                <a:latin typeface="Arial Black"/>
              </a:rPr>
              <a:t>OBJECTIVE OF THE PROJECT</a:t>
            </a:r>
            <a:endParaRPr b="0" lang="en-US" sz="3600" spc="-1" strike="noStrike">
              <a:solidFill>
                <a:srgbClr val="000000"/>
              </a:solidFill>
              <a:latin typeface="Avenir Next LT Pro Light"/>
            </a:endParaRPr>
          </a:p>
        </p:txBody>
      </p:sp>
      <p:sp>
        <p:nvSpPr>
          <p:cNvPr id="193" name="TextShape 2"/>
          <p:cNvSpPr txBox="1"/>
          <p:nvPr/>
        </p:nvSpPr>
        <p:spPr>
          <a:xfrm>
            <a:off x="1371600" y="2115000"/>
            <a:ext cx="10240560" cy="3955680"/>
          </a:xfrm>
          <a:prstGeom prst="rect">
            <a:avLst/>
          </a:prstGeom>
          <a:noFill/>
          <a:ln w="0">
            <a:noFill/>
          </a:ln>
        </p:spPr>
        <p:txBody>
          <a:bodyPr lIns="0" rIns="0" tIns="0" bIns="0">
            <a:noAutofit/>
          </a:bodyPr>
          <a:p>
            <a:pPr marL="228600" indent="-228240">
              <a:lnSpc>
                <a:spcPct val="120000"/>
              </a:lnSpc>
              <a:spcBef>
                <a:spcPts val="1001"/>
              </a:spcBef>
              <a:buClr>
                <a:srgbClr val="000000"/>
              </a:buClr>
              <a:buFont typeface="Arial"/>
              <a:buChar char="•"/>
            </a:pPr>
            <a:r>
              <a:rPr b="0" lang="en-US" sz="2000" spc="-1" strike="noStrike">
                <a:solidFill>
                  <a:srgbClr val="000000"/>
                </a:solidFill>
                <a:latin typeface="Avenir Next LT Pro Light"/>
              </a:rPr>
              <a:t>Currently (on the date 25 July 2020), Covid-19 leads to a total of </a:t>
            </a:r>
            <a:r>
              <a:rPr b="0" i="1" lang="en-US" sz="2000" spc="-1" strike="noStrike">
                <a:solidFill>
                  <a:srgbClr val="000000"/>
                </a:solidFill>
                <a:latin typeface="Avenir Next LT Pro Light"/>
              </a:rPr>
              <a:t>650K+ Deaths</a:t>
            </a:r>
            <a:r>
              <a:rPr b="0" lang="en-US" sz="2000" spc="-1" strike="noStrike">
                <a:solidFill>
                  <a:srgbClr val="000000"/>
                </a:solidFill>
                <a:latin typeface="Avenir Next LT Pro Light"/>
              </a:rPr>
              <a:t> across the globe.</a:t>
            </a:r>
            <a:endParaRPr b="0" lang="en-US" sz="2000" spc="-1" strike="noStrike">
              <a:solidFill>
                <a:srgbClr val="000000"/>
              </a:solidFill>
              <a:latin typeface="Avenir Next LT Pro Light"/>
            </a:endParaRPr>
          </a:p>
          <a:p>
            <a:pPr marL="228600" indent="-228240">
              <a:lnSpc>
                <a:spcPct val="120000"/>
              </a:lnSpc>
              <a:spcBef>
                <a:spcPts val="1001"/>
              </a:spcBef>
              <a:buClr>
                <a:srgbClr val="000000"/>
              </a:buClr>
              <a:buFont typeface="Arial"/>
              <a:buChar char="•"/>
            </a:pPr>
            <a:r>
              <a:rPr b="0" lang="en-US" sz="2000" spc="-1" strike="noStrike">
                <a:solidFill>
                  <a:srgbClr val="000000"/>
                </a:solidFill>
                <a:latin typeface="Avenir Next LT Pro Light"/>
              </a:rPr>
              <a:t>Pandemic is spreading all over the world; it becomes more important to understand about this spread. </a:t>
            </a:r>
            <a:endParaRPr b="0" lang="en-US" sz="2000" spc="-1" strike="noStrike">
              <a:solidFill>
                <a:srgbClr val="000000"/>
              </a:solidFill>
              <a:latin typeface="Avenir Next LT Pro Light"/>
            </a:endParaRPr>
          </a:p>
          <a:p>
            <a:pPr marL="228600" indent="-228240">
              <a:lnSpc>
                <a:spcPct val="120000"/>
              </a:lnSpc>
              <a:spcBef>
                <a:spcPts val="1001"/>
              </a:spcBef>
              <a:buClr>
                <a:srgbClr val="000000"/>
              </a:buClr>
              <a:buFont typeface="Arial"/>
              <a:buChar char="•"/>
            </a:pPr>
            <a:r>
              <a:rPr b="0" lang="en-US" sz="2000" spc="-1" strike="noStrike">
                <a:solidFill>
                  <a:srgbClr val="000000"/>
                </a:solidFill>
                <a:latin typeface="Avenir Next LT Pro Light"/>
              </a:rPr>
              <a:t>This project is an effort to analyze the cumulative data of confirmed, deaths, and recovered cases over time.</a:t>
            </a:r>
            <a:endParaRPr b="0" lang="en-US" sz="2000" spc="-1" strike="noStrike">
              <a:solidFill>
                <a:srgbClr val="000000"/>
              </a:solidFill>
              <a:latin typeface="Avenir Next LT Pro Light"/>
            </a:endParaRPr>
          </a:p>
          <a:p>
            <a:pPr marL="228600" indent="-228240">
              <a:lnSpc>
                <a:spcPct val="120000"/>
              </a:lnSpc>
              <a:spcBef>
                <a:spcPts val="1001"/>
              </a:spcBef>
              <a:buClr>
                <a:srgbClr val="000000"/>
              </a:buClr>
              <a:buFont typeface="Arial"/>
              <a:buChar char="•"/>
            </a:pPr>
            <a:r>
              <a:rPr b="0" lang="en-US" sz="2000" spc="-1" strike="noStrike">
                <a:solidFill>
                  <a:srgbClr val="000000"/>
                </a:solidFill>
                <a:latin typeface="Avenir Next LT Pro Light"/>
              </a:rPr>
              <a:t>In this project, the main focus is to analyze the spread trend of this virus all over the world.</a:t>
            </a:r>
            <a:endParaRPr b="0" lang="en-US" sz="2000" spc="-1" strike="noStrike">
              <a:solidFill>
                <a:srgbClr val="000000"/>
              </a:solidFill>
              <a:latin typeface="Avenir Next LT Pro Light"/>
            </a:endParaRPr>
          </a:p>
          <a:p>
            <a:pPr>
              <a:lnSpc>
                <a:spcPct val="120000"/>
              </a:lnSpc>
              <a:spcBef>
                <a:spcPts val="1001"/>
              </a:spcBef>
            </a:pPr>
            <a:endParaRPr b="0" lang="en-US" sz="2000" spc="-1" strike="noStrike">
              <a:solidFill>
                <a:srgbClr val="000000"/>
              </a:solidFill>
              <a:latin typeface="Avenir Next LT Pro Light"/>
            </a:endParaRPr>
          </a:p>
          <a:p>
            <a:pPr>
              <a:lnSpc>
                <a:spcPct val="120000"/>
              </a:lnSpc>
              <a:spcBef>
                <a:spcPts val="1001"/>
              </a:spcBef>
            </a:pPr>
            <a:endParaRPr b="0" lang="en-US" sz="2000" spc="-1" strike="noStrike">
              <a:solidFill>
                <a:srgbClr val="000000"/>
              </a:solidFill>
              <a:latin typeface="Avenir Next LT Pro Light"/>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TextShape 1"/>
          <p:cNvSpPr txBox="1"/>
          <p:nvPr/>
        </p:nvSpPr>
        <p:spPr>
          <a:xfrm>
            <a:off x="1371600" y="2115000"/>
            <a:ext cx="10240560" cy="3955680"/>
          </a:xfrm>
          <a:prstGeom prst="rect">
            <a:avLst/>
          </a:prstGeom>
          <a:noFill/>
          <a:ln w="0">
            <a:noFill/>
          </a:ln>
        </p:spPr>
        <p:txBody>
          <a:bodyPr lIns="0" rIns="0" tIns="0" bIns="0">
            <a:noAutofit/>
          </a:bodyPr>
          <a:p>
            <a:pPr marL="228600" indent="-228240">
              <a:lnSpc>
                <a:spcPct val="120000"/>
              </a:lnSpc>
              <a:spcBef>
                <a:spcPts val="1001"/>
              </a:spcBef>
              <a:buClr>
                <a:srgbClr val="000000"/>
              </a:buClr>
              <a:buFont typeface="Arial"/>
              <a:buChar char="•"/>
            </a:pPr>
            <a:r>
              <a:rPr b="0" lang="en-IN" sz="2000" spc="-1" strike="noStrike">
                <a:solidFill>
                  <a:srgbClr val="000000"/>
                </a:solidFill>
                <a:latin typeface="Avenir Next LT Pro Light"/>
              </a:rPr>
              <a:t>As we have to predict the future cases of corona in upcoming days with the help of it’s trend and behaviour.</a:t>
            </a:r>
            <a:endParaRPr b="0" lang="en-US" sz="2000" spc="-1" strike="noStrike">
              <a:solidFill>
                <a:srgbClr val="000000"/>
              </a:solidFill>
              <a:latin typeface="Avenir Next LT Pro Light"/>
            </a:endParaRPr>
          </a:p>
          <a:p>
            <a:pPr marL="228600" indent="-228240">
              <a:lnSpc>
                <a:spcPct val="120000"/>
              </a:lnSpc>
              <a:spcBef>
                <a:spcPts val="1001"/>
              </a:spcBef>
              <a:buClr>
                <a:srgbClr val="000000"/>
              </a:buClr>
              <a:buFont typeface="Arial"/>
              <a:buChar char="•"/>
            </a:pPr>
            <a:r>
              <a:rPr b="0" lang="en-IN" sz="2000" spc="-1" strike="noStrike">
                <a:solidFill>
                  <a:srgbClr val="000000"/>
                </a:solidFill>
                <a:latin typeface="Avenir Next LT Pro Light"/>
              </a:rPr>
              <a:t>.</a:t>
            </a:r>
            <a:r>
              <a:rPr b="0" lang="en-US" sz="2000" spc="-1" strike="noStrike">
                <a:solidFill>
                  <a:srgbClr val="000000"/>
                </a:solidFill>
                <a:latin typeface="Avenir Next LT Pro Light"/>
              </a:rPr>
              <a:t>Predictions are made for new data when the actual outcome may not be known until some future date, which is called as Time Series Forecasting.</a:t>
            </a:r>
            <a:endParaRPr b="0" lang="en-US" sz="2000" spc="-1" strike="noStrike">
              <a:solidFill>
                <a:srgbClr val="000000"/>
              </a:solidFill>
              <a:latin typeface="Avenir Next LT Pro Light"/>
            </a:endParaRPr>
          </a:p>
          <a:p>
            <a:pPr marL="228600" indent="-228240">
              <a:lnSpc>
                <a:spcPct val="120000"/>
              </a:lnSpc>
              <a:spcBef>
                <a:spcPts val="1001"/>
              </a:spcBef>
              <a:buClr>
                <a:srgbClr val="000000"/>
              </a:buClr>
              <a:buFont typeface="Arial"/>
              <a:buChar char="•"/>
            </a:pPr>
            <a:r>
              <a:rPr b="0" lang="en-US" sz="2000" spc="-1" strike="noStrike">
                <a:solidFill>
                  <a:srgbClr val="000000"/>
                </a:solidFill>
                <a:latin typeface="Avenir Next LT Pro Light"/>
              </a:rPr>
              <a:t>Moving average, SVM and Bayesian Ridge Polynomial Regression models can be used for this purpose.</a:t>
            </a:r>
            <a:endParaRPr b="0" lang="en-US" sz="2000" spc="-1" strike="noStrike">
              <a:solidFill>
                <a:srgbClr val="000000"/>
              </a:solidFill>
              <a:latin typeface="Avenir Next LT Pro Light"/>
            </a:endParaRPr>
          </a:p>
          <a:p>
            <a:pPr>
              <a:lnSpc>
                <a:spcPct val="120000"/>
              </a:lnSpc>
              <a:spcBef>
                <a:spcPts val="1001"/>
              </a:spcBef>
            </a:pPr>
            <a:endParaRPr b="0" lang="en-US" sz="2000" spc="-1" strike="noStrike">
              <a:solidFill>
                <a:srgbClr val="000000"/>
              </a:solidFill>
              <a:latin typeface="Avenir Next LT Pro Light"/>
            </a:endParaRPr>
          </a:p>
          <a:p>
            <a:pPr>
              <a:lnSpc>
                <a:spcPct val="120000"/>
              </a:lnSpc>
              <a:spcBef>
                <a:spcPts val="1001"/>
              </a:spcBef>
            </a:pPr>
            <a:endParaRPr b="0" lang="en-US" sz="2000" spc="-1" strike="noStrike">
              <a:solidFill>
                <a:srgbClr val="000000"/>
              </a:solidFill>
              <a:latin typeface="Avenir Next LT Pro Light"/>
            </a:endParaRPr>
          </a:p>
        </p:txBody>
      </p:sp>
      <p:sp>
        <p:nvSpPr>
          <p:cNvPr id="195" name="TextShape 2"/>
          <p:cNvSpPr txBox="1"/>
          <p:nvPr/>
        </p:nvSpPr>
        <p:spPr>
          <a:xfrm>
            <a:off x="2927880" y="793080"/>
            <a:ext cx="8684280" cy="1233000"/>
          </a:xfrm>
          <a:prstGeom prst="rect">
            <a:avLst/>
          </a:prstGeom>
          <a:noFill/>
          <a:ln w="0">
            <a:noFill/>
          </a:ln>
        </p:spPr>
        <p:txBody>
          <a:bodyPr anchor="ctr">
            <a:normAutofit/>
          </a:bodyPr>
          <a:p>
            <a:pPr>
              <a:lnSpc>
                <a:spcPct val="90000"/>
              </a:lnSpc>
            </a:pPr>
            <a:r>
              <a:rPr b="1" i="1" lang="en-US" sz="2800" spc="698" strike="noStrike" u="sng" cap="all">
                <a:solidFill>
                  <a:srgbClr val="000000"/>
                </a:solidFill>
                <a:uFillTx/>
                <a:latin typeface="Arial Black"/>
              </a:rPr>
              <a:t>LITERATURE REVIEW</a:t>
            </a:r>
            <a:endParaRPr b="0" lang="en-US" sz="2800" spc="-1" strike="noStrike">
              <a:solidFill>
                <a:srgbClr val="000000"/>
              </a:solidFill>
              <a:latin typeface="Avenir Next LT Pro Light"/>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TextShape 1"/>
          <p:cNvSpPr txBox="1"/>
          <p:nvPr/>
        </p:nvSpPr>
        <p:spPr>
          <a:xfrm>
            <a:off x="1846440" y="985320"/>
            <a:ext cx="9631800" cy="552600"/>
          </a:xfrm>
          <a:prstGeom prst="rect">
            <a:avLst/>
          </a:prstGeom>
          <a:noFill/>
          <a:ln w="0">
            <a:noFill/>
          </a:ln>
        </p:spPr>
        <p:txBody>
          <a:bodyPr lIns="0" rIns="0" tIns="0" bIns="0" anchor="b">
            <a:normAutofit/>
          </a:bodyPr>
          <a:p>
            <a:pPr>
              <a:lnSpc>
                <a:spcPct val="100000"/>
              </a:lnSpc>
            </a:pPr>
            <a:r>
              <a:rPr b="1" i="1" lang="en-US" sz="2400" spc="698" strike="noStrike" u="sng" cap="all">
                <a:solidFill>
                  <a:srgbClr val="000000"/>
                </a:solidFill>
                <a:uFillTx/>
                <a:latin typeface="Arial Black"/>
              </a:rPr>
              <a:t>APPROACH(S) TO THE PROBLEM</a:t>
            </a:r>
            <a:endParaRPr b="0" lang="en-US" sz="2400" spc="-1" strike="noStrike">
              <a:solidFill>
                <a:srgbClr val="000000"/>
              </a:solidFill>
              <a:latin typeface="Avenir Next LT Pro Light"/>
            </a:endParaRPr>
          </a:p>
        </p:txBody>
      </p:sp>
      <p:sp>
        <p:nvSpPr>
          <p:cNvPr id="197" name="TextShape 2"/>
          <p:cNvSpPr txBox="1"/>
          <p:nvPr/>
        </p:nvSpPr>
        <p:spPr>
          <a:xfrm>
            <a:off x="1371600" y="2115000"/>
            <a:ext cx="10240560" cy="3955680"/>
          </a:xfrm>
          <a:prstGeom prst="rect">
            <a:avLst/>
          </a:prstGeom>
          <a:noFill/>
          <a:ln w="0">
            <a:noFill/>
          </a:ln>
        </p:spPr>
        <p:txBody>
          <a:bodyPr lIns="0" rIns="0" tIns="0" bIns="0">
            <a:noAutofit/>
          </a:bodyPr>
          <a:p>
            <a:pPr marL="457200" indent="-456840">
              <a:lnSpc>
                <a:spcPct val="120000"/>
              </a:lnSpc>
              <a:spcBef>
                <a:spcPts val="1001"/>
              </a:spcBef>
              <a:buClr>
                <a:srgbClr val="000000"/>
              </a:buClr>
              <a:buFont typeface="Avenir Next LT Pro"/>
              <a:buAutoNum type="arabicPeriod"/>
            </a:pPr>
            <a:r>
              <a:rPr b="1" lang="en-US" sz="2000" spc="-1" strike="noStrike">
                <a:solidFill>
                  <a:srgbClr val="000000"/>
                </a:solidFill>
                <a:latin typeface="Avenir Next LT Pro Light"/>
              </a:rPr>
              <a:t>Data Collection</a:t>
            </a:r>
            <a:endParaRPr b="0" lang="en-US" sz="2000" spc="-1" strike="noStrike">
              <a:solidFill>
                <a:srgbClr val="000000"/>
              </a:solidFill>
              <a:latin typeface="Avenir Next LT Pro Light"/>
            </a:endParaRPr>
          </a:p>
          <a:p>
            <a:pPr>
              <a:lnSpc>
                <a:spcPct val="120000"/>
              </a:lnSpc>
              <a:spcBef>
                <a:spcPts val="1001"/>
              </a:spcBef>
              <a:tabLst>
                <a:tab algn="l" pos="0"/>
              </a:tabLst>
            </a:pPr>
            <a:endParaRPr b="0" lang="en-US" sz="2000" spc="-1" strike="noStrike">
              <a:solidFill>
                <a:srgbClr val="000000"/>
              </a:solidFill>
              <a:latin typeface="Avenir Next LT Pro Light"/>
            </a:endParaRPr>
          </a:p>
          <a:p>
            <a:pPr lvl="1" marL="685800" indent="-228240">
              <a:lnSpc>
                <a:spcPct val="120000"/>
              </a:lnSpc>
              <a:spcBef>
                <a:spcPts val="499"/>
              </a:spcBef>
              <a:buClr>
                <a:srgbClr val="000000"/>
              </a:buClr>
              <a:buFont typeface="Arial"/>
              <a:buChar char="•"/>
              <a:tabLst>
                <a:tab algn="l" pos="0"/>
              </a:tabLst>
            </a:pPr>
            <a:r>
              <a:rPr b="0" lang="en-US" sz="2000" spc="-1" strike="noStrike">
                <a:solidFill>
                  <a:srgbClr val="000000"/>
                </a:solidFill>
                <a:latin typeface="Avenir Next LT Pro Light"/>
              </a:rPr>
              <a:t>2019 Novel Coronavirus COVID-19 (2019-nCoV) Data Repository by Johns Hopkins CSSE. It includes four different dataset for the no. of confirmed, recovered, death and latest cases with their respective country.</a:t>
            </a:r>
            <a:endParaRPr b="0" lang="en-US" sz="2000" spc="-1" strike="noStrike">
              <a:solidFill>
                <a:srgbClr val="000000"/>
              </a:solidFill>
              <a:latin typeface="Avenir Next LT Pro Light"/>
            </a:endParaRPr>
          </a:p>
          <a:p>
            <a:pPr lvl="1" marL="685800" indent="-228240">
              <a:lnSpc>
                <a:spcPct val="120000"/>
              </a:lnSpc>
              <a:spcBef>
                <a:spcPts val="499"/>
              </a:spcBef>
              <a:buClr>
                <a:srgbClr val="000000"/>
              </a:buClr>
              <a:buFont typeface="Arial"/>
              <a:buChar char="•"/>
              <a:tabLst>
                <a:tab algn="l" pos="0"/>
              </a:tabLst>
            </a:pPr>
            <a:r>
              <a:rPr b="0" lang="en-US" sz="2000" spc="-1" strike="noStrike">
                <a:solidFill>
                  <a:srgbClr val="000000"/>
                </a:solidFill>
                <a:latin typeface="Avenir Next LT Pro Light"/>
              </a:rPr>
              <a:t>This dataset is updated on daily basis by Johns Hopkins CSSE.</a:t>
            </a:r>
            <a:endParaRPr b="0" lang="en-US" sz="2000" spc="-1" strike="noStrike">
              <a:solidFill>
                <a:srgbClr val="000000"/>
              </a:solidFill>
              <a:latin typeface="Avenir Next LT Pro Light"/>
            </a:endParaRPr>
          </a:p>
          <a:p>
            <a:pPr lvl="1" marL="685800" indent="-228240">
              <a:lnSpc>
                <a:spcPct val="120000"/>
              </a:lnSpc>
              <a:spcBef>
                <a:spcPts val="499"/>
              </a:spcBef>
              <a:buClr>
                <a:srgbClr val="000000"/>
              </a:buClr>
              <a:buFont typeface="Arial"/>
              <a:buChar char="•"/>
              <a:tabLst>
                <a:tab algn="l" pos="0"/>
              </a:tabLst>
            </a:pPr>
            <a:r>
              <a:rPr b="0" lang="en-US" sz="2000" spc="-1" strike="noStrike">
                <a:solidFill>
                  <a:srgbClr val="000000"/>
                </a:solidFill>
                <a:latin typeface="Avenir Next LT Pro Light"/>
              </a:rPr>
              <a:t>Link to dataset: </a:t>
            </a:r>
            <a:r>
              <a:rPr b="0" lang="en-US" sz="2000" spc="-1" strike="noStrike" u="sng">
                <a:solidFill>
                  <a:srgbClr val="ca71e4"/>
                </a:solidFill>
                <a:uFillTx/>
                <a:latin typeface="Avenir Next LT Pro Light"/>
                <a:hlinkClick r:id="rId1"/>
              </a:rPr>
              <a:t>https://github.com/CSSEGISandData/COVID-19</a:t>
            </a:r>
            <a:endParaRPr b="0" lang="en-US" sz="2000" spc="-1" strike="noStrike">
              <a:solidFill>
                <a:srgbClr val="000000"/>
              </a:solidFill>
              <a:latin typeface="Avenir Next LT Pro Light"/>
            </a:endParaRPr>
          </a:p>
          <a:p>
            <a:endParaRPr b="0" lang="en-US" sz="2000" spc="-1" strike="noStrike">
              <a:solidFill>
                <a:srgbClr val="000000"/>
              </a:solidFill>
              <a:latin typeface="Avenir Next LT Pro Light"/>
            </a:endParaRPr>
          </a:p>
          <a:p>
            <a:pPr marL="457200">
              <a:lnSpc>
                <a:spcPct val="120000"/>
              </a:lnSpc>
              <a:spcBef>
                <a:spcPts val="499"/>
              </a:spcBef>
              <a:tabLst>
                <a:tab algn="l" pos="0"/>
              </a:tabLst>
            </a:pPr>
            <a:endParaRPr b="0" lang="en-US" sz="2000" spc="-1" strike="noStrike">
              <a:solidFill>
                <a:srgbClr val="000000"/>
              </a:solidFill>
              <a:latin typeface="Avenir Next LT Pro Light"/>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TextShape 1"/>
          <p:cNvSpPr txBox="1"/>
          <p:nvPr/>
        </p:nvSpPr>
        <p:spPr>
          <a:xfrm>
            <a:off x="1413000" y="2643840"/>
            <a:ext cx="10240560" cy="1874880"/>
          </a:xfrm>
          <a:prstGeom prst="rect">
            <a:avLst/>
          </a:prstGeom>
          <a:noFill/>
          <a:ln w="0">
            <a:noFill/>
          </a:ln>
        </p:spPr>
        <p:txBody>
          <a:bodyPr lIns="0" rIns="0" tIns="0" bIns="0">
            <a:noAutofit/>
          </a:bodyPr>
          <a:p>
            <a:pPr>
              <a:lnSpc>
                <a:spcPct val="120000"/>
              </a:lnSpc>
              <a:spcBef>
                <a:spcPts val="1001"/>
              </a:spcBef>
              <a:tabLst>
                <a:tab algn="l" pos="0"/>
              </a:tabLst>
            </a:pPr>
            <a:r>
              <a:rPr b="1" lang="en-US" sz="2000" spc="-1" strike="noStrike">
                <a:solidFill>
                  <a:srgbClr val="000000"/>
                </a:solidFill>
                <a:latin typeface="Avenir Next LT Pro Light"/>
              </a:rPr>
              <a:t>3.  Models</a:t>
            </a:r>
            <a:endParaRPr b="0" lang="en-US" sz="2000" spc="-1" strike="noStrike">
              <a:solidFill>
                <a:srgbClr val="000000"/>
              </a:solidFill>
              <a:latin typeface="Avenir Next LT Pro Light"/>
            </a:endParaRPr>
          </a:p>
          <a:p>
            <a:pPr lvl="1" marL="685800" indent="-228240">
              <a:lnSpc>
                <a:spcPct val="120000"/>
              </a:lnSpc>
              <a:spcBef>
                <a:spcPts val="499"/>
              </a:spcBef>
              <a:buClr>
                <a:srgbClr val="000000"/>
              </a:buClr>
              <a:buFont typeface="Arial"/>
              <a:buChar char="•"/>
              <a:tabLst>
                <a:tab algn="l" pos="0"/>
              </a:tabLst>
            </a:pPr>
            <a:r>
              <a:rPr b="0" lang="en-IN" sz="2000" spc="-1" strike="noStrike">
                <a:solidFill>
                  <a:srgbClr val="000000"/>
                </a:solidFill>
                <a:latin typeface="Avenir Next LT Pro Light"/>
              </a:rPr>
              <a:t>Two different models are used in the prediction of future cases of corona.</a:t>
            </a:r>
            <a:endParaRPr b="0" lang="en-US" sz="2000" spc="-1" strike="noStrike">
              <a:solidFill>
                <a:srgbClr val="000000"/>
              </a:solidFill>
              <a:latin typeface="Avenir Next LT Pro Light"/>
            </a:endParaRPr>
          </a:p>
          <a:p>
            <a:pPr lvl="2" marL="1143000" indent="-228240">
              <a:lnSpc>
                <a:spcPct val="120000"/>
              </a:lnSpc>
              <a:spcBef>
                <a:spcPts val="499"/>
              </a:spcBef>
              <a:buClr>
                <a:srgbClr val="000000"/>
              </a:buClr>
              <a:buFont typeface="Arial"/>
              <a:buChar char="•"/>
              <a:tabLst>
                <a:tab algn="l" pos="0"/>
              </a:tabLst>
            </a:pPr>
            <a:r>
              <a:rPr b="1" lang="en-US" sz="1800" spc="-1" strike="noStrike">
                <a:solidFill>
                  <a:srgbClr val="000000"/>
                </a:solidFill>
                <a:latin typeface="Avenir Next LT Pro Light"/>
              </a:rPr>
              <a:t>Support Vector Regression (SVR) </a:t>
            </a:r>
            <a:endParaRPr b="0" lang="en-US" sz="1800" spc="-1" strike="noStrike">
              <a:solidFill>
                <a:srgbClr val="000000"/>
              </a:solidFill>
              <a:latin typeface="Avenir Next LT Pro Light"/>
            </a:endParaRPr>
          </a:p>
          <a:p>
            <a:pPr lvl="2" marL="1143000" indent="-228240">
              <a:lnSpc>
                <a:spcPct val="120000"/>
              </a:lnSpc>
              <a:spcBef>
                <a:spcPts val="499"/>
              </a:spcBef>
              <a:buClr>
                <a:srgbClr val="000000"/>
              </a:buClr>
              <a:buFont typeface="Arial"/>
              <a:buChar char="•"/>
              <a:tabLst>
                <a:tab algn="l" pos="0"/>
              </a:tabLst>
            </a:pPr>
            <a:r>
              <a:rPr b="1" lang="en-US" sz="1800" spc="-1" strike="noStrike">
                <a:solidFill>
                  <a:srgbClr val="000000"/>
                </a:solidFill>
                <a:latin typeface="Avenir Next LT Pro Light"/>
              </a:rPr>
              <a:t>Bayesian Ridge Polynomial Regressio</a:t>
            </a:r>
            <a:r>
              <a:rPr b="0" lang="en-US" sz="1800" spc="-1" strike="noStrike">
                <a:solidFill>
                  <a:srgbClr val="000000"/>
                </a:solidFill>
                <a:latin typeface="Avenir Next LT Pro Light"/>
              </a:rPr>
              <a:t>n</a:t>
            </a:r>
            <a:endParaRPr b="0" lang="en-US" sz="1800" spc="-1" strike="noStrike">
              <a:solidFill>
                <a:srgbClr val="000000"/>
              </a:solidFill>
              <a:latin typeface="Avenir Next LT Pro Light"/>
            </a:endParaRPr>
          </a:p>
          <a:p>
            <a:endParaRPr b="0" lang="en-US" sz="1800" spc="-1" strike="noStrike">
              <a:solidFill>
                <a:srgbClr val="000000"/>
              </a:solidFill>
              <a:latin typeface="Avenir Next LT Pro Light"/>
            </a:endParaRPr>
          </a:p>
          <a:p>
            <a:endParaRPr b="0" lang="en-US" sz="1800" spc="-1" strike="noStrike">
              <a:solidFill>
                <a:srgbClr val="000000"/>
              </a:solidFill>
              <a:latin typeface="Avenir Next LT Pro Light"/>
            </a:endParaRPr>
          </a:p>
        </p:txBody>
      </p:sp>
      <p:sp>
        <p:nvSpPr>
          <p:cNvPr id="199" name="CustomShape 2"/>
          <p:cNvSpPr/>
          <p:nvPr/>
        </p:nvSpPr>
        <p:spPr>
          <a:xfrm>
            <a:off x="1413000" y="4613400"/>
            <a:ext cx="8062920" cy="63900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US" sz="1800" spc="-1" strike="noStrike">
                <a:solidFill>
                  <a:srgbClr val="000000"/>
                </a:solidFill>
                <a:latin typeface="Avenir Next LT Pro Light"/>
              </a:rPr>
              <a:t>4.  Evaluation Metrics </a:t>
            </a:r>
            <a:endParaRPr b="0" lang="en-US" sz="1800" spc="-1" strike="noStrike">
              <a:latin typeface="Arial"/>
            </a:endParaRPr>
          </a:p>
          <a:p>
            <a:pPr lvl="1" marL="800280" indent="-342720">
              <a:lnSpc>
                <a:spcPct val="100000"/>
              </a:lnSpc>
              <a:buClr>
                <a:srgbClr val="000000"/>
              </a:buClr>
              <a:buFont typeface="Arial"/>
              <a:buChar char="•"/>
            </a:pPr>
            <a:r>
              <a:rPr b="1" lang="en-IN" sz="1800" spc="-1" strike="noStrike">
                <a:solidFill>
                  <a:srgbClr val="000000"/>
                </a:solidFill>
                <a:latin typeface="Avenir Next LT Pro Light"/>
              </a:rPr>
              <a:t>Mean absolute error</a:t>
            </a:r>
            <a:endParaRPr b="0" lang="en-US" sz="1800" spc="-1" strike="noStrike">
              <a:latin typeface="Arial"/>
            </a:endParaRPr>
          </a:p>
        </p:txBody>
      </p:sp>
      <p:sp>
        <p:nvSpPr>
          <p:cNvPr id="200" name="CustomShape 3"/>
          <p:cNvSpPr/>
          <p:nvPr/>
        </p:nvSpPr>
        <p:spPr>
          <a:xfrm>
            <a:off x="1290240" y="518040"/>
            <a:ext cx="9140760" cy="1736280"/>
          </a:xfrm>
          <a:prstGeom prst="rect">
            <a:avLst/>
          </a:prstGeom>
          <a:noFill/>
          <a:ln w="0">
            <a:noFill/>
          </a:ln>
        </p:spPr>
        <p:style>
          <a:lnRef idx="0"/>
          <a:fillRef idx="0"/>
          <a:effectRef idx="0"/>
          <a:fontRef idx="minor"/>
        </p:style>
        <p:txBody>
          <a:bodyPr lIns="90000" rIns="90000" tIns="45000" bIns="45000">
            <a:spAutoFit/>
          </a:bodyPr>
          <a:p>
            <a:pPr marL="343080" indent="-342720">
              <a:lnSpc>
                <a:spcPct val="100000"/>
              </a:lnSpc>
              <a:buClr>
                <a:srgbClr val="000000"/>
              </a:buClr>
              <a:buFont typeface="StarSymbol"/>
              <a:buAutoNum type="arabicPeriod" startAt="2"/>
            </a:pPr>
            <a:r>
              <a:rPr b="1" lang="en-US" sz="1800" spc="-1" strike="noStrike">
                <a:solidFill>
                  <a:srgbClr val="000000"/>
                </a:solidFill>
                <a:latin typeface="Avenir Next LT Pro Light"/>
              </a:rPr>
              <a:t>Data Preprocessing</a:t>
            </a:r>
            <a:endParaRPr b="0" lang="en-US" sz="1800" spc="-1" strike="noStrike">
              <a:latin typeface="Arial"/>
            </a:endParaRPr>
          </a:p>
          <a:p>
            <a:pPr lvl="1" marL="800280" indent="-342720">
              <a:lnSpc>
                <a:spcPct val="100000"/>
              </a:lnSpc>
              <a:buClr>
                <a:srgbClr val="000000"/>
              </a:buClr>
              <a:buFont typeface="Arial"/>
              <a:buChar char="•"/>
            </a:pPr>
            <a:r>
              <a:rPr b="0" lang="en-IN" sz="1800" spc="-1" strike="noStrike">
                <a:solidFill>
                  <a:srgbClr val="000000"/>
                </a:solidFill>
                <a:latin typeface="Avenir Next LT Pro Light"/>
              </a:rPr>
              <a:t>There are four different dataset are available for confirmed cases, Recovered cases, Death cases and Latest cases.</a:t>
            </a:r>
            <a:endParaRPr b="0" lang="en-US" sz="1800" spc="-1" strike="noStrike">
              <a:latin typeface="Arial"/>
            </a:endParaRPr>
          </a:p>
          <a:p>
            <a:pPr lvl="1" marL="800280" indent="-342720">
              <a:lnSpc>
                <a:spcPct val="100000"/>
              </a:lnSpc>
              <a:buClr>
                <a:srgbClr val="000000"/>
              </a:buClr>
              <a:buFont typeface="Arial"/>
              <a:buChar char="•"/>
            </a:pPr>
            <a:r>
              <a:rPr b="0" lang="en-IN" sz="1800" spc="-1" strike="noStrike">
                <a:solidFill>
                  <a:srgbClr val="000000"/>
                </a:solidFill>
                <a:latin typeface="Avenir Next LT Pro Light"/>
              </a:rPr>
              <a:t>Join all the table taking date as the primary key.</a:t>
            </a:r>
            <a:endParaRPr b="0" lang="en-US" sz="1800" spc="-1" strike="noStrike">
              <a:latin typeface="Arial"/>
            </a:endParaRPr>
          </a:p>
          <a:p>
            <a:pPr lvl="1" marL="800280" indent="-342720">
              <a:lnSpc>
                <a:spcPct val="100000"/>
              </a:lnSpc>
              <a:buClr>
                <a:srgbClr val="000000"/>
              </a:buClr>
              <a:buFont typeface="Arial"/>
              <a:buChar char="•"/>
            </a:pPr>
            <a:r>
              <a:rPr b="0" lang="en-IN" sz="1800" spc="-1" strike="noStrike">
                <a:solidFill>
                  <a:srgbClr val="000000"/>
                </a:solidFill>
                <a:latin typeface="Avenir Next LT Pro Light"/>
              </a:rPr>
              <a:t>Check for null value, if any then remove it.</a:t>
            </a:r>
            <a:endParaRPr b="0" lang="en-US" sz="1800" spc="-1" strike="noStrike">
              <a:latin typeface="Arial"/>
            </a:endParaRPr>
          </a:p>
          <a:p>
            <a:pPr marL="914400">
              <a:lnSpc>
                <a:spcPct val="100000"/>
              </a:lnSpc>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TextShape 1"/>
          <p:cNvSpPr txBox="1"/>
          <p:nvPr/>
        </p:nvSpPr>
        <p:spPr>
          <a:xfrm>
            <a:off x="2473200" y="483840"/>
            <a:ext cx="6258960" cy="1233000"/>
          </a:xfrm>
          <a:prstGeom prst="rect">
            <a:avLst/>
          </a:prstGeom>
          <a:noFill/>
          <a:ln w="0">
            <a:noFill/>
          </a:ln>
        </p:spPr>
        <p:txBody>
          <a:bodyPr lIns="0" rIns="0" tIns="0" bIns="0" anchor="b">
            <a:noAutofit/>
          </a:bodyPr>
          <a:p>
            <a:pPr>
              <a:lnSpc>
                <a:spcPct val="100000"/>
              </a:lnSpc>
            </a:pPr>
            <a:r>
              <a:rPr b="1" lang="en-IN" sz="3200" spc="698" strike="noStrike" u="sng" cap="all">
                <a:solidFill>
                  <a:srgbClr val="000000"/>
                </a:solidFill>
                <a:uFillTx/>
                <a:latin typeface="Avenir Next LT Pro"/>
              </a:rPr>
              <a:t>Experimental setup</a:t>
            </a:r>
            <a:endParaRPr b="0" lang="en-US" sz="3200" spc="-1" strike="noStrike">
              <a:solidFill>
                <a:srgbClr val="000000"/>
              </a:solidFill>
              <a:latin typeface="Avenir Next LT Pro Light"/>
            </a:endParaRPr>
          </a:p>
        </p:txBody>
      </p:sp>
      <p:sp>
        <p:nvSpPr>
          <p:cNvPr id="202" name="TextShape 2"/>
          <p:cNvSpPr txBox="1"/>
          <p:nvPr/>
        </p:nvSpPr>
        <p:spPr>
          <a:xfrm>
            <a:off x="1044000" y="1996200"/>
            <a:ext cx="10577520" cy="4180320"/>
          </a:xfrm>
          <a:prstGeom prst="rect">
            <a:avLst/>
          </a:prstGeom>
          <a:noFill/>
          <a:ln w="0">
            <a:noFill/>
          </a:ln>
        </p:spPr>
        <p:txBody>
          <a:bodyPr lIns="0" rIns="0" tIns="0" bIns="0">
            <a:noAutofit/>
          </a:bodyPr>
          <a:p>
            <a:pPr>
              <a:lnSpc>
                <a:spcPct val="120000"/>
              </a:lnSpc>
              <a:spcBef>
                <a:spcPts val="1001"/>
              </a:spcBef>
              <a:tabLst>
                <a:tab algn="l" pos="0"/>
              </a:tabLst>
            </a:pPr>
            <a:r>
              <a:rPr b="1" lang="en-IN" sz="2000" spc="-1" strike="noStrike">
                <a:solidFill>
                  <a:srgbClr val="000000"/>
                </a:solidFill>
                <a:latin typeface="Avenir Next LT Pro Light"/>
              </a:rPr>
              <a:t>Support vector Regressor</a:t>
            </a:r>
            <a:endParaRPr b="0" lang="en-US" sz="2000" spc="-1" strike="noStrike">
              <a:solidFill>
                <a:srgbClr val="000000"/>
              </a:solidFill>
              <a:latin typeface="Avenir Next LT Pro Light"/>
            </a:endParaRPr>
          </a:p>
          <a:p>
            <a:pPr lvl="1" marL="685800" indent="-228240">
              <a:lnSpc>
                <a:spcPct val="120000"/>
              </a:lnSpc>
              <a:spcBef>
                <a:spcPts val="499"/>
              </a:spcBef>
              <a:buClr>
                <a:srgbClr val="000000"/>
              </a:buClr>
              <a:buFont typeface="Arial"/>
              <a:buChar char="•"/>
              <a:tabLst>
                <a:tab algn="l" pos="0"/>
              </a:tabLst>
            </a:pPr>
            <a:r>
              <a:rPr b="0" lang="en-US" sz="2000" spc="-1" strike="noStrike">
                <a:solidFill>
                  <a:srgbClr val="000000"/>
                </a:solidFill>
                <a:latin typeface="Avenir Next LT Pro Light"/>
              </a:rPr>
              <a:t>It is the combination of a Support Vector Machines and Regression. </a:t>
            </a:r>
            <a:endParaRPr b="0" lang="en-US" sz="2000" spc="-1" strike="noStrike">
              <a:solidFill>
                <a:srgbClr val="000000"/>
              </a:solidFill>
              <a:latin typeface="Avenir Next LT Pro Light"/>
            </a:endParaRPr>
          </a:p>
          <a:p>
            <a:pPr lvl="1" marL="685800" indent="-228240">
              <a:lnSpc>
                <a:spcPct val="120000"/>
              </a:lnSpc>
              <a:spcBef>
                <a:spcPts val="499"/>
              </a:spcBef>
              <a:buClr>
                <a:srgbClr val="000000"/>
              </a:buClr>
              <a:buFont typeface="Arial"/>
              <a:buChar char="•"/>
              <a:tabLst>
                <a:tab algn="l" pos="0"/>
              </a:tabLst>
            </a:pPr>
            <a:r>
              <a:rPr b="0" lang="en-US" sz="2000" spc="-1" strike="noStrike">
                <a:solidFill>
                  <a:srgbClr val="000000"/>
                </a:solidFill>
                <a:latin typeface="Avenir Next LT Pro Light"/>
              </a:rPr>
              <a:t>Linear Regression won’t work on our data because our data has many fluctuations and a linear line of best fit would give poor predictions on time series data. </a:t>
            </a:r>
            <a:endParaRPr b="0" lang="en-US" sz="2000" spc="-1" strike="noStrike">
              <a:solidFill>
                <a:srgbClr val="000000"/>
              </a:solidFill>
              <a:latin typeface="Avenir Next LT Pro Light"/>
            </a:endParaRPr>
          </a:p>
          <a:p>
            <a:pPr lvl="1" marL="685800" indent="-228240">
              <a:lnSpc>
                <a:spcPct val="120000"/>
              </a:lnSpc>
              <a:spcBef>
                <a:spcPts val="499"/>
              </a:spcBef>
              <a:buClr>
                <a:srgbClr val="000000"/>
              </a:buClr>
              <a:buFont typeface="Arial"/>
              <a:buChar char="•"/>
              <a:tabLst>
                <a:tab algn="l" pos="0"/>
              </a:tabLst>
            </a:pPr>
            <a:r>
              <a:rPr b="0" lang="en-IN" sz="2000" spc="-1" strike="noStrike">
                <a:solidFill>
                  <a:srgbClr val="000000"/>
                </a:solidFill>
                <a:latin typeface="Avenir Next LT Pro Light"/>
              </a:rPr>
              <a:t>Using regression we try to minimize the cost function using something like gradient descent. </a:t>
            </a:r>
            <a:endParaRPr b="0" lang="en-US" sz="2000" spc="-1" strike="noStrike">
              <a:solidFill>
                <a:srgbClr val="000000"/>
              </a:solidFill>
              <a:latin typeface="Avenir Next LT Pro Light"/>
            </a:endParaRPr>
          </a:p>
          <a:p>
            <a:pPr lvl="1" marL="685800" indent="-228240">
              <a:lnSpc>
                <a:spcPct val="120000"/>
              </a:lnSpc>
              <a:spcBef>
                <a:spcPts val="499"/>
              </a:spcBef>
              <a:buClr>
                <a:srgbClr val="000000"/>
              </a:buClr>
              <a:buFont typeface="Arial"/>
              <a:buChar char="•"/>
              <a:tabLst>
                <a:tab algn="l" pos="0"/>
              </a:tabLst>
            </a:pPr>
            <a:r>
              <a:rPr b="0" lang="en-IN" sz="2000" spc="-1" strike="noStrike">
                <a:solidFill>
                  <a:srgbClr val="000000"/>
                </a:solidFill>
                <a:latin typeface="Avenir Next LT Pro Light"/>
              </a:rPr>
              <a:t>With SVMs we try to draw a hyperplane between 2 different classes. So SVR is the combo of the 2, we try to minimize the error within a certain threshold.</a:t>
            </a:r>
            <a:endParaRPr b="0" lang="en-US" sz="2000" spc="-1" strike="noStrike">
              <a:solidFill>
                <a:srgbClr val="000000"/>
              </a:solidFill>
              <a:latin typeface="Avenir Next LT Pro Light"/>
            </a:endParaRPr>
          </a:p>
          <a:p>
            <a:pPr marL="457200">
              <a:lnSpc>
                <a:spcPct val="120000"/>
              </a:lnSpc>
              <a:spcBef>
                <a:spcPts val="499"/>
              </a:spcBef>
              <a:tabLst>
                <a:tab algn="l" pos="0"/>
              </a:tabLst>
            </a:pPr>
            <a:endParaRPr b="0" lang="en-US" sz="2000" spc="-1" strike="noStrike">
              <a:solidFill>
                <a:srgbClr val="000000"/>
              </a:solidFill>
              <a:latin typeface="Avenir Next LT Pro Light"/>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151</TotalTime>
  <Application>LibreOffice/7.0.3.1$Linux_X86_64 LibreOffice_project/00$Build-1</Application>
  <Words>930</Words>
  <Paragraphs>73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2020-07-25T10:18:55Z</dcterms:created>
  <dc:creator>Rahul kumar</dc:creator>
  <dc:description/>
  <dc:language>en-US</dc:language>
  <cp:lastModifiedBy/>
  <dcterms:modified xsi:type="dcterms:W3CDTF">2021-07-05T12:34:05Z</dcterms:modified>
  <cp:revision>15</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15</vt:i4>
  </property>
</Properties>
</file>