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44"/>
  </p:normalViewPr>
  <p:slideViewPr>
    <p:cSldViewPr snapToGrid="0" snapToObjects="1">
      <p:cViewPr varScale="1">
        <p:scale>
          <a:sx n="110" d="100"/>
          <a:sy n="110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0" y="53592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Cultural Transformation</a:t>
            </a:r>
            <a:endParaRPr lang="en-AU" sz="4800" b="1" dirty="0">
              <a:solidFill>
                <a:srgbClr val="0070C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75BC5-A706-584B-9D4D-43262A6F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106" y="299936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6F857-8E63-B745-A431-1A7B2D699B1B}"/>
              </a:ext>
            </a:extLst>
          </p:cNvPr>
          <p:cNvSpPr txBox="1"/>
          <p:nvPr/>
        </p:nvSpPr>
        <p:spPr>
          <a:xfrm>
            <a:off x="1438894" y="4156364"/>
            <a:ext cx="9963397" cy="20313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Research the cultural transformation journey that Microsoft has been through. </a:t>
            </a:r>
            <a:endParaRPr lang="en-AU" dirty="0"/>
          </a:p>
          <a:p>
            <a:r>
              <a:rPr lang="en-US" dirty="0"/>
              <a:t>Identify the key elements of Microsoft’s current culture driven by Satya Nadella (CEO). </a:t>
            </a:r>
            <a:endParaRPr lang="en-AU" dirty="0"/>
          </a:p>
          <a:p>
            <a:r>
              <a:rPr lang="en-US" dirty="0"/>
              <a:t>Answer the following three questions (one per slide):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has Microsoft’s culture transformed?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are the key elements of the current culture?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inspires you about Microsoft’s culture?</a:t>
            </a:r>
            <a:endParaRPr lang="en-AU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How has Microsoft’s culture transformed?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What are the key elements of the current culture?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F317A-7126-B645-BE91-D195DF06373F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What inspires you about Microsoft’s culture?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766E5-3887-2648-9F9B-F4E577B26D75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1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FAA33D-6F93-4603-BA33-612BB9C02A9B}"/>
</file>

<file path=customXml/itemProps2.xml><?xml version="1.0" encoding="utf-8"?>
<ds:datastoreItem xmlns:ds="http://schemas.openxmlformats.org/officeDocument/2006/customXml" ds:itemID="{F6A7A40F-9CA2-456F-9401-9AC5840A089D}"/>
</file>

<file path=customXml/itemProps3.xml><?xml version="1.0" encoding="utf-8"?>
<ds:datastoreItem xmlns:ds="http://schemas.openxmlformats.org/officeDocument/2006/customXml" ds:itemID="{9A194473-9F93-4666-A340-7F529A78D0D1}"/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103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Cultural Transformation</vt:lpstr>
      <vt:lpstr>1. How has Microsoft’s culture transformed?</vt:lpstr>
      <vt:lpstr>2. What are the key elements of the current culture?</vt:lpstr>
      <vt:lpstr>3. What inspires you about Microsoft’s culture?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dc:creator>Trudy Webb</dc:creator>
  <cp:lastModifiedBy>Trudy Webb</cp:lastModifiedBy>
  <cp:revision>1</cp:revision>
  <dcterms:created xsi:type="dcterms:W3CDTF">2020-06-10T01:59:38Z</dcterms:created>
  <dcterms:modified xsi:type="dcterms:W3CDTF">2020-06-10T02:09:27Z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</Properties>
</file>