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 varScale="1">
        <p:scale>
          <a:sx n="63" d="100"/>
          <a:sy n="63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52"/>
            <a:ext cx="10515600" cy="472344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Confidence is knowing what you’re good at, the value you provide, and acting in a way that conveys that to those around you. It is a belief in oneself, the conviction that one has the ability to meet life's challenges and to succeed—and the willingness to act accordingly.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It is crucial to demonstrate confidence in the workplace for the following reasons :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Gain credibility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Make a strong first impression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Deal with pressure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Tackle personal and professional challenges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Put others at ease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Be taken more seriously if your words and action have conviction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Experience more as you’re more likely to engage in challenging, but manageable projects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Push the boundary of your comfort zone and increase your performance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Communicate more effectively, as confidence allows you to speak concisely and with clarity.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844"/>
            <a:ext cx="10515600" cy="454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I chose </a:t>
            </a:r>
            <a:r>
              <a:rPr lang="en-US" sz="1700" b="1" dirty="0"/>
              <a:t>Satya Nadella </a:t>
            </a:r>
            <a:r>
              <a:rPr lang="en-US" sz="1700" dirty="0"/>
              <a:t>as the person who demonstrates confidence because he :</a:t>
            </a:r>
          </a:p>
          <a:p>
            <a:r>
              <a:rPr lang="en-US" sz="1700" dirty="0"/>
              <a:t> Believes in himself and his ideas</a:t>
            </a:r>
          </a:p>
          <a:p>
            <a:r>
              <a:rPr lang="en-US" sz="1700" dirty="0"/>
              <a:t> Obtains his happiness from within and is grateful</a:t>
            </a:r>
          </a:p>
          <a:p>
            <a:r>
              <a:rPr lang="en-US" sz="1700" dirty="0"/>
              <a:t> Exercises to help focus the mind and keep fit and always positive</a:t>
            </a:r>
          </a:p>
          <a:p>
            <a:r>
              <a:rPr lang="en-US" sz="1700" dirty="0"/>
              <a:t> Is very prepared for everything and never gives up</a:t>
            </a:r>
          </a:p>
          <a:p>
            <a:r>
              <a:rPr lang="en-US" sz="1700" dirty="0"/>
              <a:t> Speaks with certainty</a:t>
            </a:r>
          </a:p>
          <a:p>
            <a:r>
              <a:rPr lang="en-US" sz="1700" dirty="0"/>
              <a:t> Takes risks and isn’t afraid to be wrong</a:t>
            </a:r>
          </a:p>
          <a:p>
            <a:r>
              <a:rPr lang="en-US" sz="1700" dirty="0"/>
              <a:t> Applauds other people and listens more than he speaks</a:t>
            </a:r>
          </a:p>
          <a:p>
            <a:r>
              <a:rPr lang="en-US" sz="1700" dirty="0"/>
              <a:t> Is modest</a:t>
            </a:r>
          </a:p>
          <a:p>
            <a:r>
              <a:rPr lang="en-US" sz="1700" dirty="0"/>
              <a:t> Isn’t afraid to ask for help</a:t>
            </a:r>
          </a:p>
          <a:p>
            <a:r>
              <a:rPr lang="en-US" sz="1700" dirty="0"/>
              <a:t> Dedicates time to what matters</a:t>
            </a:r>
          </a:p>
          <a:p>
            <a:r>
              <a:rPr lang="en-US" sz="1700" dirty="0"/>
              <a:t> Communicates clearly and passionately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16"/>
            <a:ext cx="10515600" cy="5082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Start by building confidence through:</a:t>
            </a:r>
            <a:endParaRPr lang="en-US" sz="1600" dirty="0"/>
          </a:p>
          <a:p>
            <a:r>
              <a:rPr lang="en-US" sz="1600" dirty="0"/>
              <a:t> Identifying strengths and capitalizing on them</a:t>
            </a:r>
          </a:p>
          <a:p>
            <a:r>
              <a:rPr lang="en-US" sz="1600" dirty="0"/>
              <a:t>Identifying weaknesses and working on them</a:t>
            </a:r>
          </a:p>
          <a:p>
            <a:r>
              <a:rPr lang="en-US" sz="1600" dirty="0"/>
              <a:t>Identifying what is most important to you and undertaking activities that develop mental and physical energy</a:t>
            </a:r>
          </a:p>
          <a:p>
            <a:r>
              <a:rPr lang="en-US" sz="1600" dirty="0"/>
              <a:t>Believing in yourself and replace negative self-talk with positive inner dialogue</a:t>
            </a:r>
          </a:p>
          <a:p>
            <a:r>
              <a:rPr lang="en-US" sz="1600" dirty="0"/>
              <a:t>Asking for help and guidance and observing the </a:t>
            </a:r>
            <a:r>
              <a:rPr lang="en-US" sz="1600" dirty="0" err="1"/>
              <a:t>behaviours</a:t>
            </a:r>
            <a:r>
              <a:rPr lang="en-US" sz="1600" dirty="0"/>
              <a:t> of confident people around you and learning from them</a:t>
            </a:r>
          </a:p>
          <a:p>
            <a:r>
              <a:rPr lang="en-US" sz="1600" dirty="0"/>
              <a:t>Seeking feedback and being open to constructive criticism and seeking encouragement from others </a:t>
            </a:r>
          </a:p>
          <a:p>
            <a:r>
              <a:rPr lang="en-US" sz="1600" dirty="0"/>
              <a:t>Praising yourself and adopting an optimistic attitude</a:t>
            </a:r>
          </a:p>
          <a:p>
            <a:r>
              <a:rPr lang="en-US" sz="1600" dirty="0"/>
              <a:t>Committing to being more courageous, standing tall, being proud and enjoying what you do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Then practice demonstrating more confidence by:</a:t>
            </a:r>
          </a:p>
          <a:p>
            <a:r>
              <a:rPr lang="en-US" sz="1600" dirty="0"/>
              <a:t> Being aware of how you hold yourself and the signals your body language is giving out</a:t>
            </a:r>
          </a:p>
          <a:p>
            <a:r>
              <a:rPr lang="en-US" sz="1600" dirty="0"/>
              <a:t>Being clear on your views and  well prepared</a:t>
            </a:r>
          </a:p>
          <a:p>
            <a:r>
              <a:rPr lang="en-US" sz="1600" dirty="0"/>
              <a:t>Starting communication with a strong, confident ‘I’ statement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E963-42B8-49EA-B4A4-0E24C6BC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6024880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Warmly acknowledging the other’s persons point of view when confronted or questioned</a:t>
            </a:r>
          </a:p>
          <a:p>
            <a:r>
              <a:rPr lang="en-US" sz="2900" dirty="0"/>
              <a:t>Expecting to be challenged at times and showing conviction in your ideas</a:t>
            </a:r>
          </a:p>
          <a:p>
            <a:r>
              <a:rPr lang="en-US" sz="2900" dirty="0"/>
              <a:t>Using evidence and research to support your views</a:t>
            </a:r>
          </a:p>
          <a:p>
            <a:r>
              <a:rPr lang="en-US" sz="2900" dirty="0"/>
              <a:t>Encouraging innovative and critical thinking to achieve a better outcome</a:t>
            </a:r>
          </a:p>
          <a:p>
            <a:r>
              <a:rPr lang="en-US" sz="2900" dirty="0"/>
              <a:t>Celebrating your successes and telling others about them</a:t>
            </a:r>
          </a:p>
          <a:p>
            <a:r>
              <a:rPr lang="en-US" sz="2900" dirty="0" err="1"/>
              <a:t>Practising</a:t>
            </a:r>
            <a:r>
              <a:rPr lang="en-US" sz="2900" dirty="0"/>
              <a:t> your skills. Speaking up is a skill and practicing ahead of time with trusted friends or colleagues will build</a:t>
            </a:r>
          </a:p>
          <a:p>
            <a:pPr marL="0" indent="0">
              <a:buNone/>
            </a:pPr>
            <a:r>
              <a:rPr lang="en-US" sz="2900" dirty="0"/>
              <a:t>      your competence and confidence.</a:t>
            </a:r>
          </a:p>
          <a:p>
            <a:r>
              <a:rPr lang="en-US" sz="2900" dirty="0"/>
              <a:t>Sharing your ideas with a trusted colleague or two and asking them if you should share your idea with the larger</a:t>
            </a:r>
          </a:p>
          <a:p>
            <a:pPr marL="0" indent="0">
              <a:buNone/>
            </a:pPr>
            <a:r>
              <a:rPr lang="en-US" sz="2900" dirty="0"/>
              <a:t>      group. This allows you to find an advocate for the idea before you even bring it up with others which will help build</a:t>
            </a:r>
          </a:p>
          <a:p>
            <a:pPr marL="0" indent="0">
              <a:buNone/>
            </a:pPr>
            <a:r>
              <a:rPr lang="en-US" sz="2900" dirty="0"/>
              <a:t>      your confidence.</a:t>
            </a:r>
          </a:p>
          <a:p>
            <a:pPr marL="0" indent="0">
              <a:buNone/>
            </a:pPr>
            <a:r>
              <a:rPr lang="en-US" sz="2900" dirty="0"/>
              <a:t> </a:t>
            </a:r>
          </a:p>
          <a:p>
            <a:pPr marL="0" indent="0">
              <a:buNone/>
            </a:pPr>
            <a:r>
              <a:rPr lang="en-US" sz="2900" b="1" dirty="0"/>
              <a:t>Then confidently bring your voice to the Microsoft table by:</a:t>
            </a:r>
            <a:endParaRPr lang="en-US" sz="2900" dirty="0"/>
          </a:p>
          <a:p>
            <a:r>
              <a:rPr lang="en-US" sz="2900" dirty="0"/>
              <a:t> Expressing what you are passionate about so it inspires and motivates others</a:t>
            </a:r>
          </a:p>
          <a:p>
            <a:r>
              <a:rPr lang="en-US" sz="2900" dirty="0"/>
              <a:t>Using confident and assertive language. Avoid phrases such as ‘sorry for raising this’, ‘I’m not sure’ and ‘this may not be</a:t>
            </a:r>
          </a:p>
          <a:p>
            <a:pPr marL="0" indent="0">
              <a:buNone/>
            </a:pPr>
            <a:r>
              <a:rPr lang="en-US" sz="2900" dirty="0"/>
              <a:t>      important’.</a:t>
            </a:r>
          </a:p>
          <a:p>
            <a:r>
              <a:rPr lang="en-US" sz="2900" dirty="0"/>
              <a:t>Being clear, concise and impactful</a:t>
            </a:r>
          </a:p>
          <a:p>
            <a:r>
              <a:rPr lang="en-US" sz="2900" dirty="0"/>
              <a:t>Displaying positive body language at all times</a:t>
            </a:r>
          </a:p>
          <a:p>
            <a:r>
              <a:rPr lang="en-US" sz="2900" dirty="0"/>
              <a:t>Being adequately prepared to enhance your credibility and demonstrate importance of the topic to you</a:t>
            </a:r>
          </a:p>
          <a:p>
            <a:r>
              <a:rPr lang="en-US" sz="2900" dirty="0"/>
              <a:t>Identifying as many opportunities as possible to share your ideas, views and questions</a:t>
            </a:r>
          </a:p>
          <a:p>
            <a:r>
              <a:rPr lang="en-US" sz="2900" dirty="0"/>
              <a:t>Believing that your voice is valuable and the </a:t>
            </a:r>
            <a:r>
              <a:rPr lang="en-US" sz="2900" dirty="0" err="1"/>
              <a:t>organisation</a:t>
            </a:r>
            <a:r>
              <a:rPr lang="en-US" sz="2900" dirty="0"/>
              <a:t> wants to hear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35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765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rahul</cp:lastModifiedBy>
  <cp:revision>5</cp:revision>
  <dcterms:created xsi:type="dcterms:W3CDTF">2020-06-10T01:59:38Z</dcterms:created>
  <dcterms:modified xsi:type="dcterms:W3CDTF">2020-06-22T07:58:21Z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