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1"/>
  </p:notesMasterIdLst>
  <p:sldIdLst>
    <p:sldId id="256" r:id="rId5"/>
    <p:sldId id="275" r:id="rId6"/>
    <p:sldId id="258" r:id="rId7"/>
    <p:sldId id="259" r:id="rId8"/>
    <p:sldId id="268" r:id="rId9"/>
    <p:sldId id="261" r:id="rId10"/>
    <p:sldId id="262" r:id="rId11"/>
    <p:sldId id="265" r:id="rId12"/>
    <p:sldId id="270" r:id="rId13"/>
    <p:sldId id="272" r:id="rId14"/>
    <p:sldId id="271" r:id="rId15"/>
    <p:sldId id="269" r:id="rId16"/>
    <p:sldId id="266" r:id="rId17"/>
    <p:sldId id="267" r:id="rId18"/>
    <p:sldId id="260" r:id="rId19"/>
    <p:sldId id="25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259EF2-CCAE-42C9-9C5C-FD2C12CE6A6D}" v="220" dt="2020-04-19T03:41:59.284"/>
    <p1510:client id="{4BF37FF4-FB42-CBE4-BFCD-3CC4910B1ED6}" v="216" dt="2020-04-19T04:40:12.203"/>
    <p1510:client id="{6C539848-509D-32D1-1C23-F6753BA7B575}" v="153" dt="2020-04-19T20:00:46.182"/>
    <p1510:client id="{D394A9DB-1DB6-253A-FF16-A50EB667BD61}" v="190" dt="2020-04-19T05:09:19.930"/>
    <p1510:client id="{FAE949E3-9A5F-DAB1-9077-6F6AF6093657}" v="28" dt="2020-04-19T20:39:55.1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igireddy,Millindar Reddy" userId="S::s534638@nwmissouri.edu::cb051c40-4a33-4519-8784-8d13721f2c63" providerId="AD" clId="Web-{6C539848-509D-32D1-1C23-F6753BA7B575}"/>
    <pc:docChg chg="modSld">
      <pc:chgData name="Maligireddy,Millindar Reddy" userId="S::s534638@nwmissouri.edu::cb051c40-4a33-4519-8784-8d13721f2c63" providerId="AD" clId="Web-{6C539848-509D-32D1-1C23-F6753BA7B575}" dt="2020-04-19T20:00:46.182" v="144" actId="20577"/>
      <pc:docMkLst>
        <pc:docMk/>
      </pc:docMkLst>
      <pc:sldChg chg="modSp">
        <pc:chgData name="Maligireddy,Millindar Reddy" userId="S::s534638@nwmissouri.edu::cb051c40-4a33-4519-8784-8d13721f2c63" providerId="AD" clId="Web-{6C539848-509D-32D1-1C23-F6753BA7B575}" dt="2020-04-19T19:10:28.223" v="96" actId="20577"/>
        <pc:sldMkLst>
          <pc:docMk/>
          <pc:sldMk cId="3969549125" sldId="258"/>
        </pc:sldMkLst>
        <pc:spChg chg="mod">
          <ac:chgData name="Maligireddy,Millindar Reddy" userId="S::s534638@nwmissouri.edu::cb051c40-4a33-4519-8784-8d13721f2c63" providerId="AD" clId="Web-{6C539848-509D-32D1-1C23-F6753BA7B575}" dt="2020-04-19T19:10:28.223" v="96" actId="20577"/>
          <ac:spMkLst>
            <pc:docMk/>
            <pc:sldMk cId="3969549125" sldId="258"/>
            <ac:spMk id="3" creationId="{00000000-0000-0000-0000-000000000000}"/>
          </ac:spMkLst>
        </pc:spChg>
        <pc:spChg chg="mod">
          <ac:chgData name="Maligireddy,Millindar Reddy" userId="S::s534638@nwmissouri.edu::cb051c40-4a33-4519-8784-8d13721f2c63" providerId="AD" clId="Web-{6C539848-509D-32D1-1C23-F6753BA7B575}" dt="2020-04-19T18:43:40.841" v="23" actId="20577"/>
          <ac:spMkLst>
            <pc:docMk/>
            <pc:sldMk cId="3969549125" sldId="258"/>
            <ac:spMk id="4" creationId="{98BFADB6-15AD-4FDF-A61C-E362E94D263C}"/>
          </ac:spMkLst>
        </pc:spChg>
      </pc:sldChg>
      <pc:sldChg chg="modSp">
        <pc:chgData name="Maligireddy,Millindar Reddy" userId="S::s534638@nwmissouri.edu::cb051c40-4a33-4519-8784-8d13721f2c63" providerId="AD" clId="Web-{6C539848-509D-32D1-1C23-F6753BA7B575}" dt="2020-04-19T18:43:55.528" v="38" actId="20577"/>
        <pc:sldMkLst>
          <pc:docMk/>
          <pc:sldMk cId="656301625" sldId="259"/>
        </pc:sldMkLst>
        <pc:spChg chg="mod">
          <ac:chgData name="Maligireddy,Millindar Reddy" userId="S::s534638@nwmissouri.edu::cb051c40-4a33-4519-8784-8d13721f2c63" providerId="AD" clId="Web-{6C539848-509D-32D1-1C23-F6753BA7B575}" dt="2020-04-19T18:43:55.528" v="38" actId="20577"/>
          <ac:spMkLst>
            <pc:docMk/>
            <pc:sldMk cId="656301625" sldId="259"/>
            <ac:spMk id="5" creationId="{CD28CDBC-FB0A-4E60-8C21-D4F14CAF0247}"/>
          </ac:spMkLst>
        </pc:spChg>
      </pc:sldChg>
      <pc:sldChg chg="modSp">
        <pc:chgData name="Maligireddy,Millindar Reddy" userId="S::s534638@nwmissouri.edu::cb051c40-4a33-4519-8784-8d13721f2c63" providerId="AD" clId="Web-{6C539848-509D-32D1-1C23-F6753BA7B575}" dt="2020-04-19T18:56:03.110" v="62" actId="20577"/>
        <pc:sldMkLst>
          <pc:docMk/>
          <pc:sldMk cId="2849917019" sldId="261"/>
        </pc:sldMkLst>
        <pc:spChg chg="mod">
          <ac:chgData name="Maligireddy,Millindar Reddy" userId="S::s534638@nwmissouri.edu::cb051c40-4a33-4519-8784-8d13721f2c63" providerId="AD" clId="Web-{6C539848-509D-32D1-1C23-F6753BA7B575}" dt="2020-04-19T18:56:03.110" v="62" actId="20577"/>
          <ac:spMkLst>
            <pc:docMk/>
            <pc:sldMk cId="2849917019" sldId="261"/>
            <ac:spMk id="5" creationId="{805CA133-F041-4F4B-BABA-D74F5D752D91}"/>
          </ac:spMkLst>
        </pc:spChg>
      </pc:sldChg>
      <pc:sldChg chg="modSp">
        <pc:chgData name="Maligireddy,Millindar Reddy" userId="S::s534638@nwmissouri.edu::cb051c40-4a33-4519-8784-8d13721f2c63" providerId="AD" clId="Web-{6C539848-509D-32D1-1C23-F6753BA7B575}" dt="2020-04-19T19:20:09.821" v="101" actId="20577"/>
        <pc:sldMkLst>
          <pc:docMk/>
          <pc:sldMk cId="1374387545" sldId="262"/>
        </pc:sldMkLst>
        <pc:spChg chg="mod">
          <ac:chgData name="Maligireddy,Millindar Reddy" userId="S::s534638@nwmissouri.edu::cb051c40-4a33-4519-8784-8d13721f2c63" providerId="AD" clId="Web-{6C539848-509D-32D1-1C23-F6753BA7B575}" dt="2020-04-19T19:20:09.821" v="101" actId="20577"/>
          <ac:spMkLst>
            <pc:docMk/>
            <pc:sldMk cId="1374387545" sldId="262"/>
            <ac:spMk id="3" creationId="{00000000-0000-0000-0000-000000000000}"/>
          </ac:spMkLst>
        </pc:spChg>
        <pc:spChg chg="mod">
          <ac:chgData name="Maligireddy,Millindar Reddy" userId="S::s534638@nwmissouri.edu::cb051c40-4a33-4519-8784-8d13721f2c63" providerId="AD" clId="Web-{6C539848-509D-32D1-1C23-F6753BA7B575}" dt="2020-04-19T18:56:13.141" v="75" actId="20577"/>
          <ac:spMkLst>
            <pc:docMk/>
            <pc:sldMk cId="1374387545" sldId="262"/>
            <ac:spMk id="4" creationId="{26BFA146-FF14-476F-B99E-C33E34777217}"/>
          </ac:spMkLst>
        </pc:spChg>
      </pc:sldChg>
      <pc:sldChg chg="modSp">
        <pc:chgData name="Maligireddy,Millindar Reddy" userId="S::s534638@nwmissouri.edu::cb051c40-4a33-4519-8784-8d13721f2c63" providerId="AD" clId="Web-{6C539848-509D-32D1-1C23-F6753BA7B575}" dt="2020-04-19T18:56:26.313" v="89" actId="20577"/>
        <pc:sldMkLst>
          <pc:docMk/>
          <pc:sldMk cId="2238673991" sldId="265"/>
        </pc:sldMkLst>
        <pc:spChg chg="mod">
          <ac:chgData name="Maligireddy,Millindar Reddy" userId="S::s534638@nwmissouri.edu::cb051c40-4a33-4519-8784-8d13721f2c63" providerId="AD" clId="Web-{6C539848-509D-32D1-1C23-F6753BA7B575}" dt="2020-04-19T18:56:26.313" v="89" actId="20577"/>
          <ac:spMkLst>
            <pc:docMk/>
            <pc:sldMk cId="2238673991" sldId="265"/>
            <ac:spMk id="7" creationId="{00000000-0000-0000-0000-000000000000}"/>
          </ac:spMkLst>
        </pc:spChg>
      </pc:sldChg>
      <pc:sldChg chg="modSp">
        <pc:chgData name="Maligireddy,Millindar Reddy" userId="S::s534638@nwmissouri.edu::cb051c40-4a33-4519-8784-8d13721f2c63" providerId="AD" clId="Web-{6C539848-509D-32D1-1C23-F6753BA7B575}" dt="2020-04-19T20:00:44.401" v="142" actId="20577"/>
        <pc:sldMkLst>
          <pc:docMk/>
          <pc:sldMk cId="1014205573" sldId="267"/>
        </pc:sldMkLst>
        <pc:spChg chg="mod">
          <ac:chgData name="Maligireddy,Millindar Reddy" userId="S::s534638@nwmissouri.edu::cb051c40-4a33-4519-8784-8d13721f2c63" providerId="AD" clId="Web-{6C539848-509D-32D1-1C23-F6753BA7B575}" dt="2020-04-19T20:00:44.401" v="142" actId="20577"/>
          <ac:spMkLst>
            <pc:docMk/>
            <pc:sldMk cId="1014205573" sldId="267"/>
            <ac:spMk id="3" creationId="{00000000-0000-0000-0000-000000000000}"/>
          </ac:spMkLst>
        </pc:spChg>
      </pc:sldChg>
      <pc:sldChg chg="modSp">
        <pc:chgData name="Maligireddy,Millindar Reddy" userId="S::s534638@nwmissouri.edu::cb051c40-4a33-4519-8784-8d13721f2c63" providerId="AD" clId="Web-{6C539848-509D-32D1-1C23-F6753BA7B575}" dt="2020-04-19T18:44:17.419" v="51" actId="1076"/>
        <pc:sldMkLst>
          <pc:docMk/>
          <pc:sldMk cId="1141710578" sldId="268"/>
        </pc:sldMkLst>
        <pc:spChg chg="mod">
          <ac:chgData name="Maligireddy,Millindar Reddy" userId="S::s534638@nwmissouri.edu::cb051c40-4a33-4519-8784-8d13721f2c63" providerId="AD" clId="Web-{6C539848-509D-32D1-1C23-F6753BA7B575}" dt="2020-04-19T18:44:17.419" v="51" actId="1076"/>
          <ac:spMkLst>
            <pc:docMk/>
            <pc:sldMk cId="1141710578" sldId="268"/>
            <ac:spMk id="2" creationId="{F04B391E-4DD5-4A1D-941C-AABBCCA6209B}"/>
          </ac:spMkLst>
        </pc:spChg>
      </pc:sldChg>
      <pc:sldChg chg="modSp">
        <pc:chgData name="Maligireddy,Millindar Reddy" userId="S::s534638@nwmissouri.edu::cb051c40-4a33-4519-8784-8d13721f2c63" providerId="AD" clId="Web-{6C539848-509D-32D1-1C23-F6753BA7B575}" dt="2020-04-19T20:00:33.854" v="137" actId="20577"/>
        <pc:sldMkLst>
          <pc:docMk/>
          <pc:sldMk cId="1343880336" sldId="269"/>
        </pc:sldMkLst>
        <pc:spChg chg="mod">
          <ac:chgData name="Maligireddy,Millindar Reddy" userId="S::s534638@nwmissouri.edu::cb051c40-4a33-4519-8784-8d13721f2c63" providerId="AD" clId="Web-{6C539848-509D-32D1-1C23-F6753BA7B575}" dt="2020-04-19T20:00:33.854" v="137" actId="20577"/>
          <ac:spMkLst>
            <pc:docMk/>
            <pc:sldMk cId="1343880336" sldId="269"/>
            <ac:spMk id="3" creationId="{DA89A1A9-7F3E-4DE5-BC1A-D12DC4D3470B}"/>
          </ac:spMkLst>
        </pc:spChg>
      </pc:sldChg>
      <pc:sldChg chg="modSp">
        <pc:chgData name="Maligireddy,Millindar Reddy" userId="S::s534638@nwmissouri.edu::cb051c40-4a33-4519-8784-8d13721f2c63" providerId="AD" clId="Web-{6C539848-509D-32D1-1C23-F6753BA7B575}" dt="2020-04-19T19:59:54.714" v="107" actId="20577"/>
        <pc:sldMkLst>
          <pc:docMk/>
          <pc:sldMk cId="4266597519" sldId="270"/>
        </pc:sldMkLst>
        <pc:spChg chg="mod">
          <ac:chgData name="Maligireddy,Millindar Reddy" userId="S::s534638@nwmissouri.edu::cb051c40-4a33-4519-8784-8d13721f2c63" providerId="AD" clId="Web-{6C539848-509D-32D1-1C23-F6753BA7B575}" dt="2020-04-19T19:59:54.714" v="107" actId="20577"/>
          <ac:spMkLst>
            <pc:docMk/>
            <pc:sldMk cId="4266597519" sldId="270"/>
            <ac:spMk id="3" creationId="{6825CC88-B840-4FF0-954A-0801887CF72A}"/>
          </ac:spMkLst>
        </pc:spChg>
      </pc:sldChg>
      <pc:sldChg chg="modSp">
        <pc:chgData name="Maligireddy,Millindar Reddy" userId="S::s534638@nwmissouri.edu::cb051c40-4a33-4519-8784-8d13721f2c63" providerId="AD" clId="Web-{6C539848-509D-32D1-1C23-F6753BA7B575}" dt="2020-04-19T20:00:18.964" v="126" actId="20577"/>
        <pc:sldMkLst>
          <pc:docMk/>
          <pc:sldMk cId="2689976275" sldId="271"/>
        </pc:sldMkLst>
        <pc:spChg chg="mod">
          <ac:chgData name="Maligireddy,Millindar Reddy" userId="S::s534638@nwmissouri.edu::cb051c40-4a33-4519-8784-8d13721f2c63" providerId="AD" clId="Web-{6C539848-509D-32D1-1C23-F6753BA7B575}" dt="2020-04-19T20:00:18.964" v="126" actId="20577"/>
          <ac:spMkLst>
            <pc:docMk/>
            <pc:sldMk cId="2689976275" sldId="271"/>
            <ac:spMk id="3" creationId="{E435F8B4-E0DA-4C0C-B33A-60D605EAEFBF}"/>
          </ac:spMkLst>
        </pc:spChg>
      </pc:sldChg>
      <pc:sldChg chg="modSp">
        <pc:chgData name="Maligireddy,Millindar Reddy" userId="S::s534638@nwmissouri.edu::cb051c40-4a33-4519-8784-8d13721f2c63" providerId="AD" clId="Web-{6C539848-509D-32D1-1C23-F6753BA7B575}" dt="2020-04-19T20:00:06.183" v="114" actId="20577"/>
        <pc:sldMkLst>
          <pc:docMk/>
          <pc:sldMk cId="1881127564" sldId="272"/>
        </pc:sldMkLst>
        <pc:spChg chg="mod">
          <ac:chgData name="Maligireddy,Millindar Reddy" userId="S::s534638@nwmissouri.edu::cb051c40-4a33-4519-8784-8d13721f2c63" providerId="AD" clId="Web-{6C539848-509D-32D1-1C23-F6753BA7B575}" dt="2020-04-19T20:00:06.183" v="114" actId="20577"/>
          <ac:spMkLst>
            <pc:docMk/>
            <pc:sldMk cId="1881127564" sldId="272"/>
            <ac:spMk id="3" creationId="{101078B2-3551-4E71-9697-04B9EFED7489}"/>
          </ac:spMkLst>
        </pc:spChg>
      </pc:sldChg>
      <pc:sldChg chg="modSp">
        <pc:chgData name="Maligireddy,Millindar Reddy" userId="S::s534638@nwmissouri.edu::cb051c40-4a33-4519-8784-8d13721f2c63" providerId="AD" clId="Web-{6C539848-509D-32D1-1C23-F6753BA7B575}" dt="2020-04-19T20:00:12.448" v="119" actId="20577"/>
        <pc:sldMkLst>
          <pc:docMk/>
          <pc:sldMk cId="900939394" sldId="273"/>
        </pc:sldMkLst>
        <pc:spChg chg="mod">
          <ac:chgData name="Maligireddy,Millindar Reddy" userId="S::s534638@nwmissouri.edu::cb051c40-4a33-4519-8784-8d13721f2c63" providerId="AD" clId="Web-{6C539848-509D-32D1-1C23-F6753BA7B575}" dt="2020-04-19T20:00:12.448" v="119" actId="20577"/>
          <ac:spMkLst>
            <pc:docMk/>
            <pc:sldMk cId="900939394" sldId="273"/>
            <ac:spMk id="3" creationId="{39429BA4-FD25-4310-83DE-AA5F99A84270}"/>
          </ac:spMkLst>
        </pc:spChg>
      </pc:sldChg>
      <pc:sldChg chg="modSp">
        <pc:chgData name="Maligireddy,Millindar Reddy" userId="S::s534638@nwmissouri.edu::cb051c40-4a33-4519-8784-8d13721f2c63" providerId="AD" clId="Web-{6C539848-509D-32D1-1C23-F6753BA7B575}" dt="2020-04-19T18:43:23.043" v="11" actId="20577"/>
        <pc:sldMkLst>
          <pc:docMk/>
          <pc:sldMk cId="1551737156" sldId="274"/>
        </pc:sldMkLst>
        <pc:spChg chg="mod">
          <ac:chgData name="Maligireddy,Millindar Reddy" userId="S::s534638@nwmissouri.edu::cb051c40-4a33-4519-8784-8d13721f2c63" providerId="AD" clId="Web-{6C539848-509D-32D1-1C23-F6753BA7B575}" dt="2020-04-19T18:43:23.043" v="11" actId="20577"/>
          <ac:spMkLst>
            <pc:docMk/>
            <pc:sldMk cId="1551737156" sldId="274"/>
            <ac:spMk id="8" creationId="{43797E80-A394-44F3-B1DF-505BC2843B1A}"/>
          </ac:spMkLst>
        </pc:spChg>
      </pc:sldChg>
    </pc:docChg>
  </pc:docChgLst>
  <pc:docChgLst>
    <pc:chgData name="Maligireddy,Millindar Reddy" userId="S::s534638@nwmissouri.edu::cb051c40-4a33-4519-8784-8d13721f2c63" providerId="AD" clId="Web-{D394A9DB-1DB6-253A-FF16-A50EB667BD61}"/>
    <pc:docChg chg="modSld sldOrd">
      <pc:chgData name="Maligireddy,Millindar Reddy" userId="S::s534638@nwmissouri.edu::cb051c40-4a33-4519-8784-8d13721f2c63" providerId="AD" clId="Web-{D394A9DB-1DB6-253A-FF16-A50EB667BD61}" dt="2020-04-19T05:09:19.930" v="185" actId="1076"/>
      <pc:docMkLst>
        <pc:docMk/>
      </pc:docMkLst>
      <pc:sldChg chg="modSp">
        <pc:chgData name="Maligireddy,Millindar Reddy" userId="S::s534638@nwmissouri.edu::cb051c40-4a33-4519-8784-8d13721f2c63" providerId="AD" clId="Web-{D394A9DB-1DB6-253A-FF16-A50EB667BD61}" dt="2020-04-19T05:08:19.477" v="180" actId="20577"/>
        <pc:sldMkLst>
          <pc:docMk/>
          <pc:sldMk cId="3969549125" sldId="258"/>
        </pc:sldMkLst>
        <pc:spChg chg="mod">
          <ac:chgData name="Maligireddy,Millindar Reddy" userId="S::s534638@nwmissouri.edu::cb051c40-4a33-4519-8784-8d13721f2c63" providerId="AD" clId="Web-{D394A9DB-1DB6-253A-FF16-A50EB667BD61}" dt="2020-04-19T05:08:13.993" v="177" actId="20577"/>
          <ac:spMkLst>
            <pc:docMk/>
            <pc:sldMk cId="3969549125" sldId="258"/>
            <ac:spMk id="2" creationId="{00000000-0000-0000-0000-000000000000}"/>
          </ac:spMkLst>
        </pc:spChg>
        <pc:spChg chg="mod">
          <ac:chgData name="Maligireddy,Millindar Reddy" userId="S::s534638@nwmissouri.edu::cb051c40-4a33-4519-8784-8d13721f2c63" providerId="AD" clId="Web-{D394A9DB-1DB6-253A-FF16-A50EB667BD61}" dt="2020-04-19T05:08:19.477" v="180" actId="20577"/>
          <ac:spMkLst>
            <pc:docMk/>
            <pc:sldMk cId="3969549125" sldId="258"/>
            <ac:spMk id="3" creationId="{00000000-0000-0000-0000-000000000000}"/>
          </ac:spMkLst>
        </pc:spChg>
      </pc:sldChg>
      <pc:sldChg chg="modSp">
        <pc:chgData name="Maligireddy,Millindar Reddy" userId="S::s534638@nwmissouri.edu::cb051c40-4a33-4519-8784-8d13721f2c63" providerId="AD" clId="Web-{D394A9DB-1DB6-253A-FF16-A50EB667BD61}" dt="2020-04-19T05:08:04.602" v="174" actId="20577"/>
        <pc:sldMkLst>
          <pc:docMk/>
          <pc:sldMk cId="656301625" sldId="259"/>
        </pc:sldMkLst>
        <pc:spChg chg="mod">
          <ac:chgData name="Maligireddy,Millindar Reddy" userId="S::s534638@nwmissouri.edu::cb051c40-4a33-4519-8784-8d13721f2c63" providerId="AD" clId="Web-{D394A9DB-1DB6-253A-FF16-A50EB667BD61}" dt="2020-04-19T05:08:04.602" v="174" actId="20577"/>
          <ac:spMkLst>
            <pc:docMk/>
            <pc:sldMk cId="656301625" sldId="259"/>
            <ac:spMk id="2" creationId="{00000000-0000-0000-0000-000000000000}"/>
          </ac:spMkLst>
        </pc:spChg>
        <pc:spChg chg="mod">
          <ac:chgData name="Maligireddy,Millindar Reddy" userId="S::s534638@nwmissouri.edu::cb051c40-4a33-4519-8784-8d13721f2c63" providerId="AD" clId="Web-{D394A9DB-1DB6-253A-FF16-A50EB667BD61}" dt="2020-04-19T05:07:58.399" v="171" actId="20577"/>
          <ac:spMkLst>
            <pc:docMk/>
            <pc:sldMk cId="656301625" sldId="259"/>
            <ac:spMk id="3" creationId="{00000000-0000-0000-0000-000000000000}"/>
          </ac:spMkLst>
        </pc:spChg>
      </pc:sldChg>
      <pc:sldChg chg="modSp">
        <pc:chgData name="Maligireddy,Millindar Reddy" userId="S::s534638@nwmissouri.edu::cb051c40-4a33-4519-8784-8d13721f2c63" providerId="AD" clId="Web-{D394A9DB-1DB6-253A-FF16-A50EB667BD61}" dt="2020-04-19T05:05:10.696" v="119" actId="20577"/>
        <pc:sldMkLst>
          <pc:docMk/>
          <pc:sldMk cId="1741884900" sldId="260"/>
        </pc:sldMkLst>
        <pc:spChg chg="mod">
          <ac:chgData name="Maligireddy,Millindar Reddy" userId="S::s534638@nwmissouri.edu::cb051c40-4a33-4519-8784-8d13721f2c63" providerId="AD" clId="Web-{D394A9DB-1DB6-253A-FF16-A50EB667BD61}" dt="2020-04-19T05:05:10.696" v="119" actId="20577"/>
          <ac:spMkLst>
            <pc:docMk/>
            <pc:sldMk cId="1741884900" sldId="260"/>
            <ac:spMk id="2" creationId="{00000000-0000-0000-0000-000000000000}"/>
          </ac:spMkLst>
        </pc:spChg>
      </pc:sldChg>
      <pc:sldChg chg="modSp">
        <pc:chgData name="Maligireddy,Millindar Reddy" userId="S::s534638@nwmissouri.edu::cb051c40-4a33-4519-8784-8d13721f2c63" providerId="AD" clId="Web-{D394A9DB-1DB6-253A-FF16-A50EB667BD61}" dt="2020-04-19T05:07:40.602" v="167" actId="20577"/>
        <pc:sldMkLst>
          <pc:docMk/>
          <pc:sldMk cId="2849917019" sldId="261"/>
        </pc:sldMkLst>
        <pc:spChg chg="mod">
          <ac:chgData name="Maligireddy,Millindar Reddy" userId="S::s534638@nwmissouri.edu::cb051c40-4a33-4519-8784-8d13721f2c63" providerId="AD" clId="Web-{D394A9DB-1DB6-253A-FF16-A50EB667BD61}" dt="2020-04-19T05:07:40.602" v="167" actId="20577"/>
          <ac:spMkLst>
            <pc:docMk/>
            <pc:sldMk cId="2849917019" sldId="261"/>
            <ac:spMk id="2" creationId="{00000000-0000-0000-0000-000000000000}"/>
          </ac:spMkLst>
        </pc:spChg>
        <pc:spChg chg="mod">
          <ac:chgData name="Maligireddy,Millindar Reddy" userId="S::s534638@nwmissouri.edu::cb051c40-4a33-4519-8784-8d13721f2c63" providerId="AD" clId="Web-{D394A9DB-1DB6-253A-FF16-A50EB667BD61}" dt="2020-04-19T05:07:34.524" v="164" actId="20577"/>
          <ac:spMkLst>
            <pc:docMk/>
            <pc:sldMk cId="2849917019" sldId="261"/>
            <ac:spMk id="3" creationId="{00000000-0000-0000-0000-000000000000}"/>
          </ac:spMkLst>
        </pc:spChg>
      </pc:sldChg>
      <pc:sldChg chg="modSp">
        <pc:chgData name="Maligireddy,Millindar Reddy" userId="S::s534638@nwmissouri.edu::cb051c40-4a33-4519-8784-8d13721f2c63" providerId="AD" clId="Web-{D394A9DB-1DB6-253A-FF16-A50EB667BD61}" dt="2020-04-19T05:07:26.040" v="161" actId="20577"/>
        <pc:sldMkLst>
          <pc:docMk/>
          <pc:sldMk cId="1374387545" sldId="262"/>
        </pc:sldMkLst>
        <pc:spChg chg="mod">
          <ac:chgData name="Maligireddy,Millindar Reddy" userId="S::s534638@nwmissouri.edu::cb051c40-4a33-4519-8784-8d13721f2c63" providerId="AD" clId="Web-{D394A9DB-1DB6-253A-FF16-A50EB667BD61}" dt="2020-04-19T05:07:26.040" v="161" actId="20577"/>
          <ac:spMkLst>
            <pc:docMk/>
            <pc:sldMk cId="1374387545" sldId="262"/>
            <ac:spMk id="2" creationId="{00000000-0000-0000-0000-000000000000}"/>
          </ac:spMkLst>
        </pc:spChg>
        <pc:spChg chg="mod">
          <ac:chgData name="Maligireddy,Millindar Reddy" userId="S::s534638@nwmissouri.edu::cb051c40-4a33-4519-8784-8d13721f2c63" providerId="AD" clId="Web-{D394A9DB-1DB6-253A-FF16-A50EB667BD61}" dt="2020-04-19T05:07:16.352" v="158" actId="20577"/>
          <ac:spMkLst>
            <pc:docMk/>
            <pc:sldMk cId="1374387545" sldId="262"/>
            <ac:spMk id="3" creationId="{00000000-0000-0000-0000-000000000000}"/>
          </ac:spMkLst>
        </pc:spChg>
      </pc:sldChg>
      <pc:sldChg chg="modSp">
        <pc:chgData name="Maligireddy,Millindar Reddy" userId="S::s534638@nwmissouri.edu::cb051c40-4a33-4519-8784-8d13721f2c63" providerId="AD" clId="Web-{D394A9DB-1DB6-253A-FF16-A50EB667BD61}" dt="2020-04-19T05:07:07.852" v="155" actId="20577"/>
        <pc:sldMkLst>
          <pc:docMk/>
          <pc:sldMk cId="2238673991" sldId="265"/>
        </pc:sldMkLst>
        <pc:spChg chg="mod">
          <ac:chgData name="Maligireddy,Millindar Reddy" userId="S::s534638@nwmissouri.edu::cb051c40-4a33-4519-8784-8d13721f2c63" providerId="AD" clId="Web-{D394A9DB-1DB6-253A-FF16-A50EB667BD61}" dt="2020-04-19T05:07:07.852" v="155" actId="20577"/>
          <ac:spMkLst>
            <pc:docMk/>
            <pc:sldMk cId="2238673991" sldId="265"/>
            <ac:spMk id="2" creationId="{00000000-0000-0000-0000-000000000000}"/>
          </ac:spMkLst>
        </pc:spChg>
        <pc:spChg chg="mod">
          <ac:chgData name="Maligireddy,Millindar Reddy" userId="S::s534638@nwmissouri.edu::cb051c40-4a33-4519-8784-8d13721f2c63" providerId="AD" clId="Web-{D394A9DB-1DB6-253A-FF16-A50EB667BD61}" dt="2020-04-19T05:07:01.899" v="152" actId="20577"/>
          <ac:spMkLst>
            <pc:docMk/>
            <pc:sldMk cId="2238673991" sldId="265"/>
            <ac:spMk id="3" creationId="{00000000-0000-0000-0000-000000000000}"/>
          </ac:spMkLst>
        </pc:spChg>
      </pc:sldChg>
      <pc:sldChg chg="ord">
        <pc:chgData name="Maligireddy,Millindar Reddy" userId="S::s534638@nwmissouri.edu::cb051c40-4a33-4519-8784-8d13721f2c63" providerId="AD" clId="Web-{D394A9DB-1DB6-253A-FF16-A50EB667BD61}" dt="2020-04-19T04:58:58.399" v="49"/>
        <pc:sldMkLst>
          <pc:docMk/>
          <pc:sldMk cId="263819025" sldId="266"/>
        </pc:sldMkLst>
      </pc:sldChg>
      <pc:sldChg chg="modSp">
        <pc:chgData name="Maligireddy,Millindar Reddy" userId="S::s534638@nwmissouri.edu::cb051c40-4a33-4519-8784-8d13721f2c63" providerId="AD" clId="Web-{D394A9DB-1DB6-253A-FF16-A50EB667BD61}" dt="2020-04-19T05:04:41.977" v="114" actId="20577"/>
        <pc:sldMkLst>
          <pc:docMk/>
          <pc:sldMk cId="1014205573" sldId="267"/>
        </pc:sldMkLst>
        <pc:spChg chg="mod">
          <ac:chgData name="Maligireddy,Millindar Reddy" userId="S::s534638@nwmissouri.edu::cb051c40-4a33-4519-8784-8d13721f2c63" providerId="AD" clId="Web-{D394A9DB-1DB6-253A-FF16-A50EB667BD61}" dt="2020-04-19T05:04:41.977" v="114" actId="20577"/>
          <ac:spMkLst>
            <pc:docMk/>
            <pc:sldMk cId="1014205573" sldId="267"/>
            <ac:spMk id="2" creationId="{00000000-0000-0000-0000-000000000000}"/>
          </ac:spMkLst>
        </pc:spChg>
        <pc:spChg chg="mod">
          <ac:chgData name="Maligireddy,Millindar Reddy" userId="S::s534638@nwmissouri.edu::cb051c40-4a33-4519-8784-8d13721f2c63" providerId="AD" clId="Web-{D394A9DB-1DB6-253A-FF16-A50EB667BD61}" dt="2020-04-19T05:04:32.321" v="111" actId="20577"/>
          <ac:spMkLst>
            <pc:docMk/>
            <pc:sldMk cId="1014205573" sldId="267"/>
            <ac:spMk id="3" creationId="{00000000-0000-0000-0000-000000000000}"/>
          </ac:spMkLst>
        </pc:spChg>
      </pc:sldChg>
      <pc:sldChg chg="modSp">
        <pc:chgData name="Maligireddy,Millindar Reddy" userId="S::s534638@nwmissouri.edu::cb051c40-4a33-4519-8784-8d13721f2c63" providerId="AD" clId="Web-{D394A9DB-1DB6-253A-FF16-A50EB667BD61}" dt="2020-04-19T05:07:50.305" v="170" actId="20577"/>
        <pc:sldMkLst>
          <pc:docMk/>
          <pc:sldMk cId="1141710578" sldId="268"/>
        </pc:sldMkLst>
        <pc:spChg chg="mod">
          <ac:chgData name="Maligireddy,Millindar Reddy" userId="S::s534638@nwmissouri.edu::cb051c40-4a33-4519-8784-8d13721f2c63" providerId="AD" clId="Web-{D394A9DB-1DB6-253A-FF16-A50EB667BD61}" dt="2020-04-19T05:07:50.305" v="170" actId="20577"/>
          <ac:spMkLst>
            <pc:docMk/>
            <pc:sldMk cId="1141710578" sldId="268"/>
            <ac:spMk id="9" creationId="{12101A48-70C2-4F33-8BC9-44186F2B1320}"/>
          </ac:spMkLst>
        </pc:spChg>
      </pc:sldChg>
      <pc:sldChg chg="modSp">
        <pc:chgData name="Maligireddy,Millindar Reddy" userId="S::s534638@nwmissouri.edu::cb051c40-4a33-4519-8784-8d13721f2c63" providerId="AD" clId="Web-{D394A9DB-1DB6-253A-FF16-A50EB667BD61}" dt="2020-04-19T05:05:39.305" v="125" actId="20577"/>
        <pc:sldMkLst>
          <pc:docMk/>
          <pc:sldMk cId="1343880336" sldId="269"/>
        </pc:sldMkLst>
        <pc:spChg chg="mod">
          <ac:chgData name="Maligireddy,Millindar Reddy" userId="S::s534638@nwmissouri.edu::cb051c40-4a33-4519-8784-8d13721f2c63" providerId="AD" clId="Web-{D394A9DB-1DB6-253A-FF16-A50EB667BD61}" dt="2020-04-19T05:05:32.571" v="122" actId="20577"/>
          <ac:spMkLst>
            <pc:docMk/>
            <pc:sldMk cId="1343880336" sldId="269"/>
            <ac:spMk id="2" creationId="{2F37EBC2-A0F9-4FC9-A5FA-39C7D6451268}"/>
          </ac:spMkLst>
        </pc:spChg>
        <pc:spChg chg="mod">
          <ac:chgData name="Maligireddy,Millindar Reddy" userId="S::s534638@nwmissouri.edu::cb051c40-4a33-4519-8784-8d13721f2c63" providerId="AD" clId="Web-{D394A9DB-1DB6-253A-FF16-A50EB667BD61}" dt="2020-04-19T05:05:39.305" v="125" actId="20577"/>
          <ac:spMkLst>
            <pc:docMk/>
            <pc:sldMk cId="1343880336" sldId="269"/>
            <ac:spMk id="3" creationId="{DA89A1A9-7F3E-4DE5-BC1A-D12DC4D3470B}"/>
          </ac:spMkLst>
        </pc:spChg>
      </pc:sldChg>
      <pc:sldChg chg="modSp">
        <pc:chgData name="Maligireddy,Millindar Reddy" userId="S::s534638@nwmissouri.edu::cb051c40-4a33-4519-8784-8d13721f2c63" providerId="AD" clId="Web-{D394A9DB-1DB6-253A-FF16-A50EB667BD61}" dt="2020-04-19T05:06:53.227" v="149" actId="20577"/>
        <pc:sldMkLst>
          <pc:docMk/>
          <pc:sldMk cId="4266597519" sldId="270"/>
        </pc:sldMkLst>
        <pc:spChg chg="mod">
          <ac:chgData name="Maligireddy,Millindar Reddy" userId="S::s534638@nwmissouri.edu::cb051c40-4a33-4519-8784-8d13721f2c63" providerId="AD" clId="Web-{D394A9DB-1DB6-253A-FF16-A50EB667BD61}" dt="2020-04-19T05:06:53.227" v="149" actId="20577"/>
          <ac:spMkLst>
            <pc:docMk/>
            <pc:sldMk cId="4266597519" sldId="270"/>
            <ac:spMk id="2" creationId="{0593227F-3182-4576-8308-E1873726A612}"/>
          </ac:spMkLst>
        </pc:spChg>
        <pc:spChg chg="mod">
          <ac:chgData name="Maligireddy,Millindar Reddy" userId="S::s534638@nwmissouri.edu::cb051c40-4a33-4519-8784-8d13721f2c63" providerId="AD" clId="Web-{D394A9DB-1DB6-253A-FF16-A50EB667BD61}" dt="2020-04-19T05:06:46.618" v="146" actId="20577"/>
          <ac:spMkLst>
            <pc:docMk/>
            <pc:sldMk cId="4266597519" sldId="270"/>
            <ac:spMk id="3" creationId="{6825CC88-B840-4FF0-954A-0801887CF72A}"/>
          </ac:spMkLst>
        </pc:spChg>
      </pc:sldChg>
      <pc:sldChg chg="modSp">
        <pc:chgData name="Maligireddy,Millindar Reddy" userId="S::s534638@nwmissouri.edu::cb051c40-4a33-4519-8784-8d13721f2c63" providerId="AD" clId="Web-{D394A9DB-1DB6-253A-FF16-A50EB667BD61}" dt="2020-04-19T05:05:58.305" v="131" actId="20577"/>
        <pc:sldMkLst>
          <pc:docMk/>
          <pc:sldMk cId="2689976275" sldId="271"/>
        </pc:sldMkLst>
        <pc:spChg chg="mod">
          <ac:chgData name="Maligireddy,Millindar Reddy" userId="S::s534638@nwmissouri.edu::cb051c40-4a33-4519-8784-8d13721f2c63" providerId="AD" clId="Web-{D394A9DB-1DB6-253A-FF16-A50EB667BD61}" dt="2020-04-19T05:05:51.133" v="128" actId="20577"/>
          <ac:spMkLst>
            <pc:docMk/>
            <pc:sldMk cId="2689976275" sldId="271"/>
            <ac:spMk id="2" creationId="{C7B3945D-6511-465F-A792-EB5EB4F16081}"/>
          </ac:spMkLst>
        </pc:spChg>
        <pc:spChg chg="mod">
          <ac:chgData name="Maligireddy,Millindar Reddy" userId="S::s534638@nwmissouri.edu::cb051c40-4a33-4519-8784-8d13721f2c63" providerId="AD" clId="Web-{D394A9DB-1DB6-253A-FF16-A50EB667BD61}" dt="2020-04-19T05:05:58.305" v="131" actId="20577"/>
          <ac:spMkLst>
            <pc:docMk/>
            <pc:sldMk cId="2689976275" sldId="271"/>
            <ac:spMk id="3" creationId="{E435F8B4-E0DA-4C0C-B33A-60D605EAEFBF}"/>
          </ac:spMkLst>
        </pc:spChg>
      </pc:sldChg>
      <pc:sldChg chg="modSp">
        <pc:chgData name="Maligireddy,Millindar Reddy" userId="S::s534638@nwmissouri.edu::cb051c40-4a33-4519-8784-8d13721f2c63" providerId="AD" clId="Web-{D394A9DB-1DB6-253A-FF16-A50EB667BD61}" dt="2020-04-19T05:06:38.477" v="143" actId="20577"/>
        <pc:sldMkLst>
          <pc:docMk/>
          <pc:sldMk cId="1881127564" sldId="272"/>
        </pc:sldMkLst>
        <pc:spChg chg="mod">
          <ac:chgData name="Maligireddy,Millindar Reddy" userId="S::s534638@nwmissouri.edu::cb051c40-4a33-4519-8784-8d13721f2c63" providerId="AD" clId="Web-{D394A9DB-1DB6-253A-FF16-A50EB667BD61}" dt="2020-04-19T05:06:38.477" v="143" actId="20577"/>
          <ac:spMkLst>
            <pc:docMk/>
            <pc:sldMk cId="1881127564" sldId="272"/>
            <ac:spMk id="2" creationId="{976B049E-0AB1-4005-9A54-A4E331660ADB}"/>
          </ac:spMkLst>
        </pc:spChg>
        <pc:spChg chg="mod">
          <ac:chgData name="Maligireddy,Millindar Reddy" userId="S::s534638@nwmissouri.edu::cb051c40-4a33-4519-8784-8d13721f2c63" providerId="AD" clId="Web-{D394A9DB-1DB6-253A-FF16-A50EB667BD61}" dt="2020-04-19T05:06:30.383" v="140" actId="20577"/>
          <ac:spMkLst>
            <pc:docMk/>
            <pc:sldMk cId="1881127564" sldId="272"/>
            <ac:spMk id="3" creationId="{101078B2-3551-4E71-9697-04B9EFED7489}"/>
          </ac:spMkLst>
        </pc:spChg>
      </pc:sldChg>
      <pc:sldChg chg="modSp">
        <pc:chgData name="Maligireddy,Millindar Reddy" userId="S::s534638@nwmissouri.edu::cb051c40-4a33-4519-8784-8d13721f2c63" providerId="AD" clId="Web-{D394A9DB-1DB6-253A-FF16-A50EB667BD61}" dt="2020-04-19T05:06:18.305" v="137" actId="20577"/>
        <pc:sldMkLst>
          <pc:docMk/>
          <pc:sldMk cId="900939394" sldId="273"/>
        </pc:sldMkLst>
        <pc:spChg chg="mod">
          <ac:chgData name="Maligireddy,Millindar Reddy" userId="S::s534638@nwmissouri.edu::cb051c40-4a33-4519-8784-8d13721f2c63" providerId="AD" clId="Web-{D394A9DB-1DB6-253A-FF16-A50EB667BD61}" dt="2020-04-19T05:06:11.961" v="134" actId="20577"/>
          <ac:spMkLst>
            <pc:docMk/>
            <pc:sldMk cId="900939394" sldId="273"/>
            <ac:spMk id="2" creationId="{294AA4C7-897B-4CD5-B30B-B7F6989AA0EF}"/>
          </ac:spMkLst>
        </pc:spChg>
        <pc:spChg chg="mod">
          <ac:chgData name="Maligireddy,Millindar Reddy" userId="S::s534638@nwmissouri.edu::cb051c40-4a33-4519-8784-8d13721f2c63" providerId="AD" clId="Web-{D394A9DB-1DB6-253A-FF16-A50EB667BD61}" dt="2020-04-19T05:06:18.305" v="137" actId="20577"/>
          <ac:spMkLst>
            <pc:docMk/>
            <pc:sldMk cId="900939394" sldId="273"/>
            <ac:spMk id="3" creationId="{39429BA4-FD25-4310-83DE-AA5F99A84270}"/>
          </ac:spMkLst>
        </pc:spChg>
      </pc:sldChg>
      <pc:sldChg chg="addSp delSp modSp">
        <pc:chgData name="Maligireddy,Millindar Reddy" userId="S::s534638@nwmissouri.edu::cb051c40-4a33-4519-8784-8d13721f2c63" providerId="AD" clId="Web-{D394A9DB-1DB6-253A-FF16-A50EB667BD61}" dt="2020-04-19T05:09:19.930" v="185" actId="1076"/>
        <pc:sldMkLst>
          <pc:docMk/>
          <pc:sldMk cId="1551737156" sldId="274"/>
        </pc:sldMkLst>
        <pc:spChg chg="del mod">
          <ac:chgData name="Maligireddy,Millindar Reddy" userId="S::s534638@nwmissouri.edu::cb051c40-4a33-4519-8784-8d13721f2c63" providerId="AD" clId="Web-{D394A9DB-1DB6-253A-FF16-A50EB667BD61}" dt="2020-04-19T05:09:11.258" v="184"/>
          <ac:spMkLst>
            <pc:docMk/>
            <pc:sldMk cId="1551737156" sldId="274"/>
            <ac:spMk id="2" creationId="{A203EB02-88AA-48AD-9CA5-C31FFC06B8ED}"/>
          </ac:spMkLst>
        </pc:spChg>
        <pc:spChg chg="mod">
          <ac:chgData name="Maligireddy,Millindar Reddy" userId="S::s534638@nwmissouri.edu::cb051c40-4a33-4519-8784-8d13721f2c63" providerId="AD" clId="Web-{D394A9DB-1DB6-253A-FF16-A50EB667BD61}" dt="2020-04-19T05:03:02.883" v="86"/>
          <ac:spMkLst>
            <pc:docMk/>
            <pc:sldMk cId="1551737156" sldId="274"/>
            <ac:spMk id="3" creationId="{19809697-1A6A-4D2B-BB05-029516E0E3C5}"/>
          </ac:spMkLst>
        </pc:spChg>
        <pc:spChg chg="add mod">
          <ac:chgData name="Maligireddy,Millindar Reddy" userId="S::s534638@nwmissouri.edu::cb051c40-4a33-4519-8784-8d13721f2c63" providerId="AD" clId="Web-{D394A9DB-1DB6-253A-FF16-A50EB667BD61}" dt="2020-04-19T05:09:19.930" v="185" actId="1076"/>
          <ac:spMkLst>
            <pc:docMk/>
            <pc:sldMk cId="1551737156" sldId="274"/>
            <ac:spMk id="8" creationId="{43797E80-A394-44F3-B1DF-505BC2843B1A}"/>
          </ac:spMkLst>
        </pc:spChg>
        <pc:spChg chg="add mod">
          <ac:chgData name="Maligireddy,Millindar Reddy" userId="S::s534638@nwmissouri.edu::cb051c40-4a33-4519-8784-8d13721f2c63" providerId="AD" clId="Web-{D394A9DB-1DB6-253A-FF16-A50EB667BD61}" dt="2020-04-19T05:03:02.899" v="88"/>
          <ac:spMkLst>
            <pc:docMk/>
            <pc:sldMk cId="1551737156" sldId="274"/>
            <ac:spMk id="9" creationId="{462B242D-2A24-4440-89B7-0317E8EFC890}"/>
          </ac:spMkLst>
        </pc:spChg>
        <pc:spChg chg="add mod">
          <ac:chgData name="Maligireddy,Millindar Reddy" userId="S::s534638@nwmissouri.edu::cb051c40-4a33-4519-8784-8d13721f2c63" providerId="AD" clId="Web-{D394A9DB-1DB6-253A-FF16-A50EB667BD61}" dt="2020-04-19T05:03:56.930" v="108" actId="20577"/>
          <ac:spMkLst>
            <pc:docMk/>
            <pc:sldMk cId="1551737156" sldId="274"/>
            <ac:spMk id="12" creationId="{52D17F76-F7AB-4EB0-90B7-D7BB945432E5}"/>
          </ac:spMkLst>
        </pc:spChg>
        <pc:spChg chg="mod">
          <ac:chgData name="Maligireddy,Millindar Reddy" userId="S::s534638@nwmissouri.edu::cb051c40-4a33-4519-8784-8d13721f2c63" providerId="AD" clId="Web-{D394A9DB-1DB6-253A-FF16-A50EB667BD61}" dt="2020-04-19T05:03:15.383" v="90" actId="20577"/>
          <ac:spMkLst>
            <pc:docMk/>
            <pc:sldMk cId="1551737156" sldId="274"/>
            <ac:spMk id="15" creationId="{7B26997A-C129-46DE-997C-E59D3405E585}"/>
          </ac:spMkLst>
        </pc:spChg>
        <pc:spChg chg="mod">
          <ac:chgData name="Maligireddy,Millindar Reddy" userId="S::s534638@nwmissouri.edu::cb051c40-4a33-4519-8784-8d13721f2c63" providerId="AD" clId="Web-{D394A9DB-1DB6-253A-FF16-A50EB667BD61}" dt="2020-04-19T05:03:02.899" v="87"/>
          <ac:spMkLst>
            <pc:docMk/>
            <pc:sldMk cId="1551737156" sldId="274"/>
            <ac:spMk id="19" creationId="{44D700C4-C511-4BF3-95E5-D484CC01250A}"/>
          </ac:spMkLst>
        </pc:spChg>
        <pc:picChg chg="add mod">
          <ac:chgData name="Maligireddy,Millindar Reddy" userId="S::s534638@nwmissouri.edu::cb051c40-4a33-4519-8784-8d13721f2c63" providerId="AD" clId="Web-{D394A9DB-1DB6-253A-FF16-A50EB667BD61}" dt="2020-04-19T04:52:48.961" v="4" actId="14100"/>
          <ac:picMkLst>
            <pc:docMk/>
            <pc:sldMk cId="1551737156" sldId="274"/>
            <ac:picMk id="4" creationId="{39980B11-52D7-4A15-94D6-2A2AFDC80E66}"/>
          </ac:picMkLst>
        </pc:picChg>
        <pc:picChg chg="add mod">
          <ac:chgData name="Maligireddy,Millindar Reddy" userId="S::s534638@nwmissouri.edu::cb051c40-4a33-4519-8784-8d13721f2c63" providerId="AD" clId="Web-{D394A9DB-1DB6-253A-FF16-A50EB667BD61}" dt="2020-04-19T05:01:08.899" v="53" actId="14100"/>
          <ac:picMkLst>
            <pc:docMk/>
            <pc:sldMk cId="1551737156" sldId="274"/>
            <ac:picMk id="6" creationId="{374261C1-5394-4093-8108-60A2A0182FCF}"/>
          </ac:picMkLst>
        </pc:picChg>
      </pc:sldChg>
    </pc:docChg>
  </pc:docChgLst>
  <pc:docChgLst>
    <pc:chgData name="Maligireddy,Millindar Reddy" userId="S::s534638@nwmissouri.edu::cb051c40-4a33-4519-8784-8d13721f2c63" providerId="AD" clId="Web-{FAE949E3-9A5F-DAB1-9077-6F6AF6093657}"/>
    <pc:docChg chg="modSld">
      <pc:chgData name="Maligireddy,Millindar Reddy" userId="S::s534638@nwmissouri.edu::cb051c40-4a33-4519-8784-8d13721f2c63" providerId="AD" clId="Web-{FAE949E3-9A5F-DAB1-9077-6F6AF6093657}" dt="2020-04-19T20:39:54.032" v="24" actId="20577"/>
      <pc:docMkLst>
        <pc:docMk/>
      </pc:docMkLst>
      <pc:sldChg chg="modSp">
        <pc:chgData name="Maligireddy,Millindar Reddy" userId="S::s534638@nwmissouri.edu::cb051c40-4a33-4519-8784-8d13721f2c63" providerId="AD" clId="Web-{FAE949E3-9A5F-DAB1-9077-6F6AF6093657}" dt="2020-04-19T20:39:07.892" v="13" actId="20577"/>
        <pc:sldMkLst>
          <pc:docMk/>
          <pc:sldMk cId="2517405523" sldId="256"/>
        </pc:sldMkLst>
        <pc:spChg chg="mod">
          <ac:chgData name="Maligireddy,Millindar Reddy" userId="S::s534638@nwmissouri.edu::cb051c40-4a33-4519-8784-8d13721f2c63" providerId="AD" clId="Web-{FAE949E3-9A5F-DAB1-9077-6F6AF6093657}" dt="2020-04-19T20:39:07.892" v="13" actId="20577"/>
          <ac:spMkLst>
            <pc:docMk/>
            <pc:sldMk cId="2517405523" sldId="256"/>
            <ac:spMk id="2" creationId="{00000000-0000-0000-0000-000000000000}"/>
          </ac:spMkLst>
        </pc:spChg>
      </pc:sldChg>
      <pc:sldChg chg="modSp">
        <pc:chgData name="Maligireddy,Millindar Reddy" userId="S::s534638@nwmissouri.edu::cb051c40-4a33-4519-8784-8d13721f2c63" providerId="AD" clId="Web-{FAE949E3-9A5F-DAB1-9077-6F6AF6093657}" dt="2020-04-19T20:39:51.064" v="22" actId="20577"/>
        <pc:sldMkLst>
          <pc:docMk/>
          <pc:sldMk cId="3969549125" sldId="258"/>
        </pc:sldMkLst>
        <pc:spChg chg="mod">
          <ac:chgData name="Maligireddy,Millindar Reddy" userId="S::s534638@nwmissouri.edu::cb051c40-4a33-4519-8784-8d13721f2c63" providerId="AD" clId="Web-{FAE949E3-9A5F-DAB1-9077-6F6AF6093657}" dt="2020-04-19T20:39:51.064" v="22" actId="20577"/>
          <ac:spMkLst>
            <pc:docMk/>
            <pc:sldMk cId="3969549125" sldId="258"/>
            <ac:spMk id="3" creationId="{00000000-0000-0000-0000-000000000000}"/>
          </ac:spMkLst>
        </pc:spChg>
      </pc:sldChg>
      <pc:sldChg chg="modSp">
        <pc:chgData name="Maligireddy,Millindar Reddy" userId="S::s534638@nwmissouri.edu::cb051c40-4a33-4519-8784-8d13721f2c63" providerId="AD" clId="Web-{FAE949E3-9A5F-DAB1-9077-6F6AF6093657}" dt="2020-04-19T20:07:22.687" v="6" actId="20577"/>
        <pc:sldMkLst>
          <pc:docMk/>
          <pc:sldMk cId="1014205573" sldId="267"/>
        </pc:sldMkLst>
        <pc:spChg chg="mod">
          <ac:chgData name="Maligireddy,Millindar Reddy" userId="S::s534638@nwmissouri.edu::cb051c40-4a33-4519-8784-8d13721f2c63" providerId="AD" clId="Web-{FAE949E3-9A5F-DAB1-9077-6F6AF6093657}" dt="2020-04-19T20:07:22.687" v="6" actId="20577"/>
          <ac:spMkLst>
            <pc:docMk/>
            <pc:sldMk cId="1014205573" sldId="267"/>
            <ac:spMk id="3" creationId="{00000000-0000-0000-0000-000000000000}"/>
          </ac:spMkLst>
        </pc:spChg>
      </pc:sldChg>
    </pc:docChg>
  </pc:docChgLst>
  <pc:docChgLst>
    <pc:chgData name="Maligireddy,Millindar Reddy" userId="S::s534638@nwmissouri.edu::cb051c40-4a33-4519-8784-8d13721f2c63" providerId="AD" clId="Web-{4BF37FF4-FB42-CBE4-BFCD-3CC4910B1ED6}"/>
    <pc:docChg chg="addSld modSld sldOrd">
      <pc:chgData name="Maligireddy,Millindar Reddy" userId="S::s534638@nwmissouri.edu::cb051c40-4a33-4519-8784-8d13721f2c63" providerId="AD" clId="Web-{4BF37FF4-FB42-CBE4-BFCD-3CC4910B1ED6}" dt="2020-04-19T04:40:10.891" v="202" actId="20577"/>
      <pc:docMkLst>
        <pc:docMk/>
      </pc:docMkLst>
      <pc:sldChg chg="modSp">
        <pc:chgData name="Maligireddy,Millindar Reddy" userId="S::s534638@nwmissouri.edu::cb051c40-4a33-4519-8784-8d13721f2c63" providerId="AD" clId="Web-{4BF37FF4-FB42-CBE4-BFCD-3CC4910B1ED6}" dt="2020-04-19T04:39:16.374" v="189" actId="20577"/>
        <pc:sldMkLst>
          <pc:docMk/>
          <pc:sldMk cId="2517405523" sldId="256"/>
        </pc:sldMkLst>
        <pc:spChg chg="mod">
          <ac:chgData name="Maligireddy,Millindar Reddy" userId="S::s534638@nwmissouri.edu::cb051c40-4a33-4519-8784-8d13721f2c63" providerId="AD" clId="Web-{4BF37FF4-FB42-CBE4-BFCD-3CC4910B1ED6}" dt="2020-04-19T04:39:16.374" v="189" actId="20577"/>
          <ac:spMkLst>
            <pc:docMk/>
            <pc:sldMk cId="2517405523" sldId="256"/>
            <ac:spMk id="3" creationId="{00000000-0000-0000-0000-000000000000}"/>
          </ac:spMkLst>
        </pc:spChg>
      </pc:sldChg>
      <pc:sldChg chg="addSp delSp modSp">
        <pc:chgData name="Maligireddy,Millindar Reddy" userId="S::s534638@nwmissouri.edu::cb051c40-4a33-4519-8784-8d13721f2c63" providerId="AD" clId="Web-{4BF37FF4-FB42-CBE4-BFCD-3CC4910B1ED6}" dt="2020-04-19T04:29:18.227" v="106"/>
        <pc:sldMkLst>
          <pc:docMk/>
          <pc:sldMk cId="3969549125" sldId="258"/>
        </pc:sldMkLst>
        <pc:spChg chg="mod">
          <ac:chgData name="Maligireddy,Millindar Reddy" userId="S::s534638@nwmissouri.edu::cb051c40-4a33-4519-8784-8d13721f2c63" providerId="AD" clId="Web-{4BF37FF4-FB42-CBE4-BFCD-3CC4910B1ED6}" dt="2020-04-19T04:11:25.250" v="22" actId="20577"/>
          <ac:spMkLst>
            <pc:docMk/>
            <pc:sldMk cId="3969549125" sldId="258"/>
            <ac:spMk id="3" creationId="{00000000-0000-0000-0000-000000000000}"/>
          </ac:spMkLst>
        </pc:spChg>
        <pc:spChg chg="add mod">
          <ac:chgData name="Maligireddy,Millindar Reddy" userId="S::s534638@nwmissouri.edu::cb051c40-4a33-4519-8784-8d13721f2c63" providerId="AD" clId="Web-{4BF37FF4-FB42-CBE4-BFCD-3CC4910B1ED6}" dt="2020-04-19T04:29:18.227" v="106"/>
          <ac:spMkLst>
            <pc:docMk/>
            <pc:sldMk cId="3969549125" sldId="258"/>
            <ac:spMk id="4" creationId="{98BFADB6-15AD-4FDF-A61C-E362E94D263C}"/>
          </ac:spMkLst>
        </pc:spChg>
        <pc:spChg chg="del mod">
          <ac:chgData name="Maligireddy,Millindar Reddy" userId="S::s534638@nwmissouri.edu::cb051c40-4a33-4519-8784-8d13721f2c63" providerId="AD" clId="Web-{4BF37FF4-FB42-CBE4-BFCD-3CC4910B1ED6}" dt="2020-04-19T04:29:00.430" v="103"/>
          <ac:spMkLst>
            <pc:docMk/>
            <pc:sldMk cId="3969549125" sldId="258"/>
            <ac:spMk id="6" creationId="{00000000-0000-0000-0000-000000000000}"/>
          </ac:spMkLst>
        </pc:spChg>
      </pc:sldChg>
      <pc:sldChg chg="addSp delSp modSp">
        <pc:chgData name="Maligireddy,Millindar Reddy" userId="S::s534638@nwmissouri.edu::cb051c40-4a33-4519-8784-8d13721f2c63" providerId="AD" clId="Web-{4BF37FF4-FB42-CBE4-BFCD-3CC4910B1ED6}" dt="2020-04-19T04:29:22.821" v="107"/>
        <pc:sldMkLst>
          <pc:docMk/>
          <pc:sldMk cId="656301625" sldId="259"/>
        </pc:sldMkLst>
        <pc:spChg chg="add mod">
          <ac:chgData name="Maligireddy,Millindar Reddy" userId="S::s534638@nwmissouri.edu::cb051c40-4a33-4519-8784-8d13721f2c63" providerId="AD" clId="Web-{4BF37FF4-FB42-CBE4-BFCD-3CC4910B1ED6}" dt="2020-04-19T04:29:22.821" v="107"/>
          <ac:spMkLst>
            <pc:docMk/>
            <pc:sldMk cId="656301625" sldId="259"/>
            <ac:spMk id="5" creationId="{CD28CDBC-FB0A-4E60-8C21-D4F14CAF0247}"/>
          </ac:spMkLst>
        </pc:spChg>
        <pc:spChg chg="del mod">
          <ac:chgData name="Maligireddy,Millindar Reddy" userId="S::s534638@nwmissouri.edu::cb051c40-4a33-4519-8784-8d13721f2c63" providerId="AD" clId="Web-{4BF37FF4-FB42-CBE4-BFCD-3CC4910B1ED6}" dt="2020-04-19T04:28:50.899" v="102"/>
          <ac:spMkLst>
            <pc:docMk/>
            <pc:sldMk cId="656301625" sldId="259"/>
            <ac:spMk id="7" creationId="{00000000-0000-0000-0000-000000000000}"/>
          </ac:spMkLst>
        </pc:spChg>
      </pc:sldChg>
      <pc:sldChg chg="addSp delSp modSp">
        <pc:chgData name="Maligireddy,Millindar Reddy" userId="S::s534638@nwmissouri.edu::cb051c40-4a33-4519-8784-8d13721f2c63" providerId="AD" clId="Web-{4BF37FF4-FB42-CBE4-BFCD-3CC4910B1ED6}" dt="2020-04-19T04:29:13.977" v="104"/>
        <pc:sldMkLst>
          <pc:docMk/>
          <pc:sldMk cId="2849917019" sldId="261"/>
        </pc:sldMkLst>
        <pc:spChg chg="mod">
          <ac:chgData name="Maligireddy,Millindar Reddy" userId="S::s534638@nwmissouri.edu::cb051c40-4a33-4519-8784-8d13721f2c63" providerId="AD" clId="Web-{4BF37FF4-FB42-CBE4-BFCD-3CC4910B1ED6}" dt="2020-04-19T04:15:23.939" v="40" actId="20577"/>
          <ac:spMkLst>
            <pc:docMk/>
            <pc:sldMk cId="2849917019" sldId="261"/>
            <ac:spMk id="3" creationId="{00000000-0000-0000-0000-000000000000}"/>
          </ac:spMkLst>
        </pc:spChg>
        <pc:spChg chg="add del">
          <ac:chgData name="Maligireddy,Millindar Reddy" userId="S::s534638@nwmissouri.edu::cb051c40-4a33-4519-8784-8d13721f2c63" providerId="AD" clId="Web-{4BF37FF4-FB42-CBE4-BFCD-3CC4910B1ED6}" dt="2020-04-19T04:28:34.289" v="100"/>
          <ac:spMkLst>
            <pc:docMk/>
            <pc:sldMk cId="2849917019" sldId="261"/>
            <ac:spMk id="4" creationId="{860EDDB8-DA6C-463D-859A-0B74BD4E1646}"/>
          </ac:spMkLst>
        </pc:spChg>
        <pc:spChg chg="add mod">
          <ac:chgData name="Maligireddy,Millindar Reddy" userId="S::s534638@nwmissouri.edu::cb051c40-4a33-4519-8784-8d13721f2c63" providerId="AD" clId="Web-{4BF37FF4-FB42-CBE4-BFCD-3CC4910B1ED6}" dt="2020-04-19T04:29:13.977" v="104"/>
          <ac:spMkLst>
            <pc:docMk/>
            <pc:sldMk cId="2849917019" sldId="261"/>
            <ac:spMk id="5" creationId="{805CA133-F041-4F4B-BABA-D74F5D752D91}"/>
          </ac:spMkLst>
        </pc:spChg>
        <pc:spChg chg="del">
          <ac:chgData name="Maligireddy,Millindar Reddy" userId="S::s534638@nwmissouri.edu::cb051c40-4a33-4519-8784-8d13721f2c63" providerId="AD" clId="Web-{4BF37FF4-FB42-CBE4-BFCD-3CC4910B1ED6}" dt="2020-04-19T04:28:38.008" v="101"/>
          <ac:spMkLst>
            <pc:docMk/>
            <pc:sldMk cId="2849917019" sldId="261"/>
            <ac:spMk id="6" creationId="{00000000-0000-0000-0000-000000000000}"/>
          </ac:spMkLst>
        </pc:spChg>
      </pc:sldChg>
      <pc:sldChg chg="addSp delSp modSp">
        <pc:chgData name="Maligireddy,Millindar Reddy" userId="S::s534638@nwmissouri.edu::cb051c40-4a33-4519-8784-8d13721f2c63" providerId="AD" clId="Web-{4BF37FF4-FB42-CBE4-BFCD-3CC4910B1ED6}" dt="2020-04-19T04:28:20.461" v="98"/>
        <pc:sldMkLst>
          <pc:docMk/>
          <pc:sldMk cId="1374387545" sldId="262"/>
        </pc:sldMkLst>
        <pc:spChg chg="add mod">
          <ac:chgData name="Maligireddy,Millindar Reddy" userId="S::s534638@nwmissouri.edu::cb051c40-4a33-4519-8784-8d13721f2c63" providerId="AD" clId="Web-{4BF37FF4-FB42-CBE4-BFCD-3CC4910B1ED6}" dt="2020-04-19T04:28:20.461" v="98"/>
          <ac:spMkLst>
            <pc:docMk/>
            <pc:sldMk cId="1374387545" sldId="262"/>
            <ac:spMk id="4" creationId="{26BFA146-FF14-476F-B99E-C33E34777217}"/>
          </ac:spMkLst>
        </pc:spChg>
        <pc:spChg chg="del mod">
          <ac:chgData name="Maligireddy,Millindar Reddy" userId="S::s534638@nwmissouri.edu::cb051c40-4a33-4519-8784-8d13721f2c63" providerId="AD" clId="Web-{4BF37FF4-FB42-CBE4-BFCD-3CC4910B1ED6}" dt="2020-04-19T04:28:05.961" v="95"/>
          <ac:spMkLst>
            <pc:docMk/>
            <pc:sldMk cId="1374387545" sldId="262"/>
            <ac:spMk id="6" creationId="{00000000-0000-0000-0000-000000000000}"/>
          </ac:spMkLst>
        </pc:spChg>
        <pc:spChg chg="add del">
          <ac:chgData name="Maligireddy,Millindar Reddy" userId="S::s534638@nwmissouri.edu::cb051c40-4a33-4519-8784-8d13721f2c63" providerId="AD" clId="Web-{4BF37FF4-FB42-CBE4-BFCD-3CC4910B1ED6}" dt="2020-04-19T04:28:12.383" v="97"/>
          <ac:spMkLst>
            <pc:docMk/>
            <pc:sldMk cId="1374387545" sldId="262"/>
            <ac:spMk id="9" creationId="{AA694E05-929C-43CD-B700-F188708AA806}"/>
          </ac:spMkLst>
        </pc:spChg>
      </pc:sldChg>
      <pc:sldChg chg="modSp">
        <pc:chgData name="Maligireddy,Millindar Reddy" userId="S::s534638@nwmissouri.edu::cb051c40-4a33-4519-8784-8d13721f2c63" providerId="AD" clId="Web-{4BF37FF4-FB42-CBE4-BFCD-3CC4910B1ED6}" dt="2020-04-19T04:27:15.945" v="91" actId="20577"/>
        <pc:sldMkLst>
          <pc:docMk/>
          <pc:sldMk cId="2238673991" sldId="265"/>
        </pc:sldMkLst>
        <pc:spChg chg="mod">
          <ac:chgData name="Maligireddy,Millindar Reddy" userId="S::s534638@nwmissouri.edu::cb051c40-4a33-4519-8784-8d13721f2c63" providerId="AD" clId="Web-{4BF37FF4-FB42-CBE4-BFCD-3CC4910B1ED6}" dt="2020-04-19T04:27:15.945" v="91" actId="20577"/>
          <ac:spMkLst>
            <pc:docMk/>
            <pc:sldMk cId="2238673991" sldId="265"/>
            <ac:spMk id="7" creationId="{00000000-0000-0000-0000-000000000000}"/>
          </ac:spMkLst>
        </pc:spChg>
      </pc:sldChg>
      <pc:sldChg chg="ord">
        <pc:chgData name="Maligireddy,Millindar Reddy" userId="S::s534638@nwmissouri.edu::cb051c40-4a33-4519-8784-8d13721f2c63" providerId="AD" clId="Web-{4BF37FF4-FB42-CBE4-BFCD-3CC4910B1ED6}" dt="2020-04-19T04:23:53.600" v="83"/>
        <pc:sldMkLst>
          <pc:docMk/>
          <pc:sldMk cId="263819025" sldId="266"/>
        </pc:sldMkLst>
      </pc:sldChg>
      <pc:sldChg chg="modSp">
        <pc:chgData name="Maligireddy,Millindar Reddy" userId="S::s534638@nwmissouri.edu::cb051c40-4a33-4519-8784-8d13721f2c63" providerId="AD" clId="Web-{4BF37FF4-FB42-CBE4-BFCD-3CC4910B1ED6}" dt="2020-04-19T04:10:40.171" v="4" actId="20577"/>
        <pc:sldMkLst>
          <pc:docMk/>
          <pc:sldMk cId="1014205573" sldId="267"/>
        </pc:sldMkLst>
        <pc:spChg chg="mod">
          <ac:chgData name="Maligireddy,Millindar Reddy" userId="S::s534638@nwmissouri.edu::cb051c40-4a33-4519-8784-8d13721f2c63" providerId="AD" clId="Web-{4BF37FF4-FB42-CBE4-BFCD-3CC4910B1ED6}" dt="2020-04-19T04:10:40.171" v="4" actId="20577"/>
          <ac:spMkLst>
            <pc:docMk/>
            <pc:sldMk cId="1014205573" sldId="267"/>
            <ac:spMk id="3" creationId="{00000000-0000-0000-0000-000000000000}"/>
          </ac:spMkLst>
        </pc:spChg>
      </pc:sldChg>
      <pc:sldChg chg="addSp modSp">
        <pc:chgData name="Maligireddy,Millindar Reddy" userId="S::s534638@nwmissouri.edu::cb051c40-4a33-4519-8784-8d13721f2c63" providerId="AD" clId="Web-{4BF37FF4-FB42-CBE4-BFCD-3CC4910B1ED6}" dt="2020-04-19T04:29:31.134" v="108" actId="1076"/>
        <pc:sldMkLst>
          <pc:docMk/>
          <pc:sldMk cId="1141710578" sldId="268"/>
        </pc:sldMkLst>
        <pc:spChg chg="add mod">
          <ac:chgData name="Maligireddy,Millindar Reddy" userId="S::s534638@nwmissouri.edu::cb051c40-4a33-4519-8784-8d13721f2c63" providerId="AD" clId="Web-{4BF37FF4-FB42-CBE4-BFCD-3CC4910B1ED6}" dt="2020-04-19T04:29:31.134" v="108" actId="1076"/>
          <ac:spMkLst>
            <pc:docMk/>
            <pc:sldMk cId="1141710578" sldId="268"/>
            <ac:spMk id="2" creationId="{F04B391E-4DD5-4A1D-941C-AABBCCA6209B}"/>
          </ac:spMkLst>
        </pc:spChg>
      </pc:sldChg>
      <pc:sldChg chg="modSp">
        <pc:chgData name="Maligireddy,Millindar Reddy" userId="S::s534638@nwmissouri.edu::cb051c40-4a33-4519-8784-8d13721f2c63" providerId="AD" clId="Web-{4BF37FF4-FB42-CBE4-BFCD-3CC4910B1ED6}" dt="2020-04-19T04:31:38.322" v="133" actId="20577"/>
        <pc:sldMkLst>
          <pc:docMk/>
          <pc:sldMk cId="4266597519" sldId="270"/>
        </pc:sldMkLst>
        <pc:spChg chg="mod">
          <ac:chgData name="Maligireddy,Millindar Reddy" userId="S::s534638@nwmissouri.edu::cb051c40-4a33-4519-8784-8d13721f2c63" providerId="AD" clId="Web-{4BF37FF4-FB42-CBE4-BFCD-3CC4910B1ED6}" dt="2020-04-19T04:31:38.322" v="133" actId="20577"/>
          <ac:spMkLst>
            <pc:docMk/>
            <pc:sldMk cId="4266597519" sldId="270"/>
            <ac:spMk id="3" creationId="{6825CC88-B840-4FF0-954A-0801887CF72A}"/>
          </ac:spMkLst>
        </pc:spChg>
      </pc:sldChg>
      <pc:sldChg chg="modSp">
        <pc:chgData name="Maligireddy,Millindar Reddy" userId="S::s534638@nwmissouri.edu::cb051c40-4a33-4519-8784-8d13721f2c63" providerId="AD" clId="Web-{4BF37FF4-FB42-CBE4-BFCD-3CC4910B1ED6}" dt="2020-04-19T04:15:54.689" v="44" actId="20577"/>
        <pc:sldMkLst>
          <pc:docMk/>
          <pc:sldMk cId="1881127564" sldId="272"/>
        </pc:sldMkLst>
        <pc:spChg chg="mod">
          <ac:chgData name="Maligireddy,Millindar Reddy" userId="S::s534638@nwmissouri.edu::cb051c40-4a33-4519-8784-8d13721f2c63" providerId="AD" clId="Web-{4BF37FF4-FB42-CBE4-BFCD-3CC4910B1ED6}" dt="2020-04-19T04:15:54.689" v="44" actId="20577"/>
          <ac:spMkLst>
            <pc:docMk/>
            <pc:sldMk cId="1881127564" sldId="272"/>
            <ac:spMk id="3" creationId="{101078B2-3551-4E71-9697-04B9EFED7489}"/>
          </ac:spMkLst>
        </pc:spChg>
      </pc:sldChg>
      <pc:sldChg chg="modSp">
        <pc:chgData name="Maligireddy,Millindar Reddy" userId="S::s534638@nwmissouri.edu::cb051c40-4a33-4519-8784-8d13721f2c63" providerId="AD" clId="Web-{4BF37FF4-FB42-CBE4-BFCD-3CC4910B1ED6}" dt="2020-04-19T04:11:00.734" v="8" actId="20577"/>
        <pc:sldMkLst>
          <pc:docMk/>
          <pc:sldMk cId="900939394" sldId="273"/>
        </pc:sldMkLst>
        <pc:spChg chg="mod">
          <ac:chgData name="Maligireddy,Millindar Reddy" userId="S::s534638@nwmissouri.edu::cb051c40-4a33-4519-8784-8d13721f2c63" providerId="AD" clId="Web-{4BF37FF4-FB42-CBE4-BFCD-3CC4910B1ED6}" dt="2020-04-19T04:11:00.734" v="8" actId="20577"/>
          <ac:spMkLst>
            <pc:docMk/>
            <pc:sldMk cId="900939394" sldId="273"/>
            <ac:spMk id="2" creationId="{294AA4C7-897B-4CD5-B30B-B7F6989AA0EF}"/>
          </ac:spMkLst>
        </pc:spChg>
      </pc:sldChg>
      <pc:sldChg chg="addSp delSp modSp new">
        <pc:chgData name="Maligireddy,Millindar Reddy" userId="S::s534638@nwmissouri.edu::cb051c40-4a33-4519-8784-8d13721f2c63" providerId="AD" clId="Web-{4BF37FF4-FB42-CBE4-BFCD-3CC4910B1ED6}" dt="2020-04-19T04:40:10.891" v="202" actId="20577"/>
        <pc:sldMkLst>
          <pc:docMk/>
          <pc:sldMk cId="1551737156" sldId="274"/>
        </pc:sldMkLst>
        <pc:spChg chg="add del mod">
          <ac:chgData name="Maligireddy,Millindar Reddy" userId="S::s534638@nwmissouri.edu::cb051c40-4a33-4519-8784-8d13721f2c63" providerId="AD" clId="Web-{4BF37FF4-FB42-CBE4-BFCD-3CC4910B1ED6}" dt="2020-04-19T04:36:33.043" v="152"/>
          <ac:spMkLst>
            <pc:docMk/>
            <pc:sldMk cId="1551737156" sldId="274"/>
            <ac:spMk id="12" creationId="{131303E2-4E9A-4DB6-96C8-79D25C808B2D}"/>
          </ac:spMkLst>
        </pc:spChg>
        <pc:spChg chg="add mod">
          <ac:chgData name="Maligireddy,Millindar Reddy" userId="S::s534638@nwmissouri.edu::cb051c40-4a33-4519-8784-8d13721f2c63" providerId="AD" clId="Web-{4BF37FF4-FB42-CBE4-BFCD-3CC4910B1ED6}" dt="2020-04-19T04:39:27.530" v="191" actId="1076"/>
          <ac:spMkLst>
            <pc:docMk/>
            <pc:sldMk cId="1551737156" sldId="274"/>
            <ac:spMk id="15" creationId="{7B26997A-C129-46DE-997C-E59D3405E585}"/>
          </ac:spMkLst>
        </pc:spChg>
        <pc:spChg chg="add mod">
          <ac:chgData name="Maligireddy,Millindar Reddy" userId="S::s534638@nwmissouri.edu::cb051c40-4a33-4519-8784-8d13721f2c63" providerId="AD" clId="Web-{4BF37FF4-FB42-CBE4-BFCD-3CC4910B1ED6}" dt="2020-04-19T04:40:10.891" v="202" actId="20577"/>
          <ac:spMkLst>
            <pc:docMk/>
            <pc:sldMk cId="1551737156" sldId="274"/>
            <ac:spMk id="19" creationId="{44D700C4-C511-4BF3-95E5-D484CC01250A}"/>
          </ac:spMkLst>
        </pc:spChg>
        <pc:picChg chg="add del mod">
          <ac:chgData name="Maligireddy,Millindar Reddy" userId="S::s534638@nwmissouri.edu::cb051c40-4a33-4519-8784-8d13721f2c63" providerId="AD" clId="Web-{4BF37FF4-FB42-CBE4-BFCD-3CC4910B1ED6}" dt="2020-04-19T04:36:33.043" v="156"/>
          <ac:picMkLst>
            <pc:docMk/>
            <pc:sldMk cId="1551737156" sldId="274"/>
            <ac:picMk id="4" creationId="{15BF874F-8414-457A-81DB-C72F685D3564}"/>
          </ac:picMkLst>
        </pc:picChg>
        <pc:picChg chg="add del mod">
          <ac:chgData name="Maligireddy,Millindar Reddy" userId="S::s534638@nwmissouri.edu::cb051c40-4a33-4519-8784-8d13721f2c63" providerId="AD" clId="Web-{4BF37FF4-FB42-CBE4-BFCD-3CC4910B1ED6}" dt="2020-04-19T04:36:33.043" v="155"/>
          <ac:picMkLst>
            <pc:docMk/>
            <pc:sldMk cId="1551737156" sldId="274"/>
            <ac:picMk id="6" creationId="{FC210A92-5018-44C0-A742-26E426B94502}"/>
          </ac:picMkLst>
        </pc:picChg>
        <pc:picChg chg="add del mod">
          <ac:chgData name="Maligireddy,Millindar Reddy" userId="S::s534638@nwmissouri.edu::cb051c40-4a33-4519-8784-8d13721f2c63" providerId="AD" clId="Web-{4BF37FF4-FB42-CBE4-BFCD-3CC4910B1ED6}" dt="2020-04-19T04:36:33.043" v="154"/>
          <ac:picMkLst>
            <pc:docMk/>
            <pc:sldMk cId="1551737156" sldId="274"/>
            <ac:picMk id="8" creationId="{A74265E1-4F9F-43E6-9F7A-372F5467FBF8}"/>
          </ac:picMkLst>
        </pc:picChg>
        <pc:picChg chg="add del mod">
          <ac:chgData name="Maligireddy,Millindar Reddy" userId="S::s534638@nwmissouri.edu::cb051c40-4a33-4519-8784-8d13721f2c63" providerId="AD" clId="Web-{4BF37FF4-FB42-CBE4-BFCD-3CC4910B1ED6}" dt="2020-04-19T04:36:33.043" v="153"/>
          <ac:picMkLst>
            <pc:docMk/>
            <pc:sldMk cId="1551737156" sldId="274"/>
            <ac:picMk id="10" creationId="{D2693559-0C59-4390-9074-2A313E8006B9}"/>
          </ac:picMkLst>
        </pc:picChg>
        <pc:picChg chg="add mod">
          <ac:chgData name="Maligireddy,Millindar Reddy" userId="S::s534638@nwmissouri.edu::cb051c40-4a33-4519-8784-8d13721f2c63" providerId="AD" clId="Web-{4BF37FF4-FB42-CBE4-BFCD-3CC4910B1ED6}" dt="2020-04-19T04:39:30.889" v="192" actId="1076"/>
          <ac:picMkLst>
            <pc:docMk/>
            <pc:sldMk cId="1551737156" sldId="274"/>
            <ac:picMk id="13" creationId="{411F8A53-359B-4CC3-A508-24F32C1997A2}"/>
          </ac:picMkLst>
        </pc:picChg>
        <pc:picChg chg="add del mod">
          <ac:chgData name="Maligireddy,Millindar Reddy" userId="S::s534638@nwmissouri.edu::cb051c40-4a33-4519-8784-8d13721f2c63" providerId="AD" clId="Web-{4BF37FF4-FB42-CBE4-BFCD-3CC4910B1ED6}" dt="2020-04-19T04:38:59.405" v="187"/>
          <ac:picMkLst>
            <pc:docMk/>
            <pc:sldMk cId="1551737156" sldId="274"/>
            <ac:picMk id="16" creationId="{58B8E5F1-E230-4F8B-BF8E-D2CBC5323AA3}"/>
          </ac:picMkLst>
        </pc:picChg>
      </pc:sldChg>
    </pc:docChg>
  </pc:docChgLst>
  <pc:docChgLst>
    <pc:chgData name="Maligireddy,Millindar Reddy" userId="S::s534638@nwmissouri.edu::cb051c40-4a33-4519-8784-8d13721f2c63" providerId="AD" clId="Web-{44259EF2-CCAE-42C9-9C5C-FD2C12CE6A6D}"/>
    <pc:docChg chg="addSld delSld modSld">
      <pc:chgData name="Maligireddy,Millindar Reddy" userId="S::s534638@nwmissouri.edu::cb051c40-4a33-4519-8784-8d13721f2c63" providerId="AD" clId="Web-{44259EF2-CCAE-42C9-9C5C-FD2C12CE6A6D}" dt="2020-04-19T03:41:59.284" v="219" actId="20577"/>
      <pc:docMkLst>
        <pc:docMk/>
      </pc:docMkLst>
      <pc:sldChg chg="modSp">
        <pc:chgData name="Maligireddy,Millindar Reddy" userId="S::s534638@nwmissouri.edu::cb051c40-4a33-4519-8784-8d13721f2c63" providerId="AD" clId="Web-{44259EF2-CCAE-42C9-9C5C-FD2C12CE6A6D}" dt="2020-04-19T03:32:23.403" v="134" actId="20577"/>
        <pc:sldMkLst>
          <pc:docMk/>
          <pc:sldMk cId="3969549125" sldId="258"/>
        </pc:sldMkLst>
        <pc:spChg chg="mod">
          <ac:chgData name="Maligireddy,Millindar Reddy" userId="S::s534638@nwmissouri.edu::cb051c40-4a33-4519-8784-8d13721f2c63" providerId="AD" clId="Web-{44259EF2-CCAE-42C9-9C5C-FD2C12CE6A6D}" dt="2020-04-19T03:32:23.403" v="134" actId="20577"/>
          <ac:spMkLst>
            <pc:docMk/>
            <pc:sldMk cId="3969549125" sldId="258"/>
            <ac:spMk id="3" creationId="{00000000-0000-0000-0000-000000000000}"/>
          </ac:spMkLst>
        </pc:spChg>
      </pc:sldChg>
      <pc:sldChg chg="addSp delSp modSp new">
        <pc:chgData name="Maligireddy,Millindar Reddy" userId="S::s534638@nwmissouri.edu::cb051c40-4a33-4519-8784-8d13721f2c63" providerId="AD" clId="Web-{44259EF2-CCAE-42C9-9C5C-FD2C12CE6A6D}" dt="2020-04-19T03:25:40.336" v="48" actId="14100"/>
        <pc:sldMkLst>
          <pc:docMk/>
          <pc:sldMk cId="1141710578" sldId="268"/>
        </pc:sldMkLst>
        <pc:spChg chg="del">
          <ac:chgData name="Maligireddy,Millindar Reddy" userId="S::s534638@nwmissouri.edu::cb051c40-4a33-4519-8784-8d13721f2c63" providerId="AD" clId="Web-{44259EF2-CCAE-42C9-9C5C-FD2C12CE6A6D}" dt="2020-04-19T03:23:31.101" v="14"/>
          <ac:spMkLst>
            <pc:docMk/>
            <pc:sldMk cId="1141710578" sldId="268"/>
            <ac:spMk id="2" creationId="{D87AA64B-D9FE-4BA9-8DD4-5342D307865A}"/>
          </ac:spMkLst>
        </pc:spChg>
        <pc:spChg chg="add del mod">
          <ac:chgData name="Maligireddy,Millindar Reddy" userId="S::s534638@nwmissouri.edu::cb051c40-4a33-4519-8784-8d13721f2c63" providerId="AD" clId="Web-{44259EF2-CCAE-42C9-9C5C-FD2C12CE6A6D}" dt="2020-04-19T03:24:50.820" v="37"/>
          <ac:spMkLst>
            <pc:docMk/>
            <pc:sldMk cId="1141710578" sldId="268"/>
            <ac:spMk id="6" creationId="{B52D1C4B-3BF7-4127-B480-2927948EAF11}"/>
          </ac:spMkLst>
        </pc:spChg>
        <pc:spChg chg="add del">
          <ac:chgData name="Maligireddy,Millindar Reddy" userId="S::s534638@nwmissouri.edu::cb051c40-4a33-4519-8784-8d13721f2c63" providerId="AD" clId="Web-{44259EF2-CCAE-42C9-9C5C-FD2C12CE6A6D}" dt="2020-04-19T03:24:56.586" v="39"/>
          <ac:spMkLst>
            <pc:docMk/>
            <pc:sldMk cId="1141710578" sldId="268"/>
            <ac:spMk id="7" creationId="{2DA2F7C4-5319-4295-BDE0-B5D4E9C4D3F5}"/>
          </ac:spMkLst>
        </pc:spChg>
        <pc:spChg chg="add mod">
          <ac:chgData name="Maligireddy,Millindar Reddy" userId="S::s534638@nwmissouri.edu::cb051c40-4a33-4519-8784-8d13721f2c63" providerId="AD" clId="Web-{44259EF2-CCAE-42C9-9C5C-FD2C12CE6A6D}" dt="2020-04-19T03:25:40.336" v="48" actId="14100"/>
          <ac:spMkLst>
            <pc:docMk/>
            <pc:sldMk cId="1141710578" sldId="268"/>
            <ac:spMk id="9" creationId="{12101A48-70C2-4F33-8BC9-44186F2B1320}"/>
          </ac:spMkLst>
        </pc:spChg>
        <pc:graphicFrameChg chg="add mod modGraphic">
          <ac:chgData name="Maligireddy,Millindar Reddy" userId="S::s534638@nwmissouri.edu::cb051c40-4a33-4519-8784-8d13721f2c63" providerId="AD" clId="Web-{44259EF2-CCAE-42C9-9C5C-FD2C12CE6A6D}" dt="2020-04-19T03:25:21.680" v="43"/>
          <ac:graphicFrameMkLst>
            <pc:docMk/>
            <pc:sldMk cId="1141710578" sldId="268"/>
            <ac:graphicFrameMk id="5" creationId="{8ECF7923-6629-4C65-9FD1-87AF8DB0F393}"/>
          </ac:graphicFrameMkLst>
        </pc:graphicFrameChg>
      </pc:sldChg>
      <pc:sldChg chg="addSp delSp modSp new del">
        <pc:chgData name="Maligireddy,Millindar Reddy" userId="S::s534638@nwmissouri.edu::cb051c40-4a33-4519-8784-8d13721f2c63" providerId="AD" clId="Web-{44259EF2-CCAE-42C9-9C5C-FD2C12CE6A6D}" dt="2020-04-19T03:19:27.349" v="10"/>
        <pc:sldMkLst>
          <pc:docMk/>
          <pc:sldMk cId="2145877451" sldId="268"/>
        </pc:sldMkLst>
        <pc:spChg chg="del mod">
          <ac:chgData name="Maligireddy,Millindar Reddy" userId="S::s534638@nwmissouri.edu::cb051c40-4a33-4519-8784-8d13721f2c63" providerId="AD" clId="Web-{44259EF2-CCAE-42C9-9C5C-FD2C12CE6A6D}" dt="2020-04-19T03:16:19.925" v="7"/>
          <ac:spMkLst>
            <pc:docMk/>
            <pc:sldMk cId="2145877451" sldId="268"/>
            <ac:spMk id="2" creationId="{DBF83CEC-4DF2-497B-BEC5-4C0587FF40B1}"/>
          </ac:spMkLst>
        </pc:spChg>
        <pc:graphicFrameChg chg="add">
          <ac:chgData name="Maligireddy,Millindar Reddy" userId="S::s534638@nwmissouri.edu::cb051c40-4a33-4519-8784-8d13721f2c63" providerId="AD" clId="Web-{44259EF2-CCAE-42C9-9C5C-FD2C12CE6A6D}" dt="2020-04-19T03:18:00.332" v="8"/>
          <ac:graphicFrameMkLst>
            <pc:docMk/>
            <pc:sldMk cId="2145877451" sldId="268"/>
            <ac:graphicFrameMk id="4" creationId="{33D6181F-3C95-43B6-9CBE-51B34A57FC12}"/>
          </ac:graphicFrameMkLst>
        </pc:graphicFrameChg>
        <pc:graphicFrameChg chg="add mod">
          <ac:chgData name="Maligireddy,Millindar Reddy" userId="S::s534638@nwmissouri.edu::cb051c40-4a33-4519-8784-8d13721f2c63" providerId="AD" clId="Web-{44259EF2-CCAE-42C9-9C5C-FD2C12CE6A6D}" dt="2020-04-19T03:18:04.614" v="9"/>
          <ac:graphicFrameMkLst>
            <pc:docMk/>
            <pc:sldMk cId="2145877451" sldId="268"/>
            <ac:graphicFrameMk id="7" creationId="{24D408B6-59C0-44DF-8DB3-142BD3C67E54}"/>
          </ac:graphicFrameMkLst>
        </pc:graphicFrameChg>
      </pc:sldChg>
      <pc:sldChg chg="modSp new">
        <pc:chgData name="Maligireddy,Millindar Reddy" userId="S::s534638@nwmissouri.edu::cb051c40-4a33-4519-8784-8d13721f2c63" providerId="AD" clId="Web-{44259EF2-CCAE-42C9-9C5C-FD2C12CE6A6D}" dt="2020-04-19T03:27:48.634" v="55" actId="20577"/>
        <pc:sldMkLst>
          <pc:docMk/>
          <pc:sldMk cId="1343880336" sldId="269"/>
        </pc:sldMkLst>
        <pc:spChg chg="mod">
          <ac:chgData name="Maligireddy,Millindar Reddy" userId="S::s534638@nwmissouri.edu::cb051c40-4a33-4519-8784-8d13721f2c63" providerId="AD" clId="Web-{44259EF2-CCAE-42C9-9C5C-FD2C12CE6A6D}" dt="2020-04-19T03:27:48.634" v="55" actId="20577"/>
          <ac:spMkLst>
            <pc:docMk/>
            <pc:sldMk cId="1343880336" sldId="269"/>
            <ac:spMk id="2" creationId="{2F37EBC2-A0F9-4FC9-A5FA-39C7D6451268}"/>
          </ac:spMkLst>
        </pc:spChg>
        <pc:spChg chg="mod">
          <ac:chgData name="Maligireddy,Millindar Reddy" userId="S::s534638@nwmissouri.edu::cb051c40-4a33-4519-8784-8d13721f2c63" providerId="AD" clId="Web-{44259EF2-CCAE-42C9-9C5C-FD2C12CE6A6D}" dt="2020-04-19T03:27:42.634" v="50" actId="20577"/>
          <ac:spMkLst>
            <pc:docMk/>
            <pc:sldMk cId="1343880336" sldId="269"/>
            <ac:spMk id="3" creationId="{DA89A1A9-7F3E-4DE5-BC1A-D12DC4D3470B}"/>
          </ac:spMkLst>
        </pc:spChg>
      </pc:sldChg>
      <pc:sldChg chg="modSp new">
        <pc:chgData name="Maligireddy,Millindar Reddy" userId="S::s534638@nwmissouri.edu::cb051c40-4a33-4519-8784-8d13721f2c63" providerId="AD" clId="Web-{44259EF2-CCAE-42C9-9C5C-FD2C12CE6A6D}" dt="2020-04-19T03:31:19.403" v="82" actId="20577"/>
        <pc:sldMkLst>
          <pc:docMk/>
          <pc:sldMk cId="4266597519" sldId="270"/>
        </pc:sldMkLst>
        <pc:spChg chg="mod">
          <ac:chgData name="Maligireddy,Millindar Reddy" userId="S::s534638@nwmissouri.edu::cb051c40-4a33-4519-8784-8d13721f2c63" providerId="AD" clId="Web-{44259EF2-CCAE-42C9-9C5C-FD2C12CE6A6D}" dt="2020-04-19T03:29:09.824" v="60" actId="20577"/>
          <ac:spMkLst>
            <pc:docMk/>
            <pc:sldMk cId="4266597519" sldId="270"/>
            <ac:spMk id="2" creationId="{0593227F-3182-4576-8308-E1873726A612}"/>
          </ac:spMkLst>
        </pc:spChg>
        <pc:spChg chg="mod">
          <ac:chgData name="Maligireddy,Millindar Reddy" userId="S::s534638@nwmissouri.edu::cb051c40-4a33-4519-8784-8d13721f2c63" providerId="AD" clId="Web-{44259EF2-CCAE-42C9-9C5C-FD2C12CE6A6D}" dt="2020-04-19T03:31:19.403" v="82" actId="20577"/>
          <ac:spMkLst>
            <pc:docMk/>
            <pc:sldMk cId="4266597519" sldId="270"/>
            <ac:spMk id="3" creationId="{6825CC88-B840-4FF0-954A-0801887CF72A}"/>
          </ac:spMkLst>
        </pc:spChg>
      </pc:sldChg>
      <pc:sldChg chg="modSp new">
        <pc:chgData name="Maligireddy,Millindar Reddy" userId="S::s534638@nwmissouri.edu::cb051c40-4a33-4519-8784-8d13721f2c63" providerId="AD" clId="Web-{44259EF2-CCAE-42C9-9C5C-FD2C12CE6A6D}" dt="2020-04-19T03:35:06.373" v="159" actId="20577"/>
        <pc:sldMkLst>
          <pc:docMk/>
          <pc:sldMk cId="2689976275" sldId="271"/>
        </pc:sldMkLst>
        <pc:spChg chg="mod">
          <ac:chgData name="Maligireddy,Millindar Reddy" userId="S::s534638@nwmissouri.edu::cb051c40-4a33-4519-8784-8d13721f2c63" providerId="AD" clId="Web-{44259EF2-CCAE-42C9-9C5C-FD2C12CE6A6D}" dt="2020-04-19T03:34:26.389" v="140" actId="20577"/>
          <ac:spMkLst>
            <pc:docMk/>
            <pc:sldMk cId="2689976275" sldId="271"/>
            <ac:spMk id="2" creationId="{C7B3945D-6511-465F-A792-EB5EB4F16081}"/>
          </ac:spMkLst>
        </pc:spChg>
        <pc:spChg chg="mod">
          <ac:chgData name="Maligireddy,Millindar Reddy" userId="S::s534638@nwmissouri.edu::cb051c40-4a33-4519-8784-8d13721f2c63" providerId="AD" clId="Web-{44259EF2-CCAE-42C9-9C5C-FD2C12CE6A6D}" dt="2020-04-19T03:35:06.373" v="159" actId="20577"/>
          <ac:spMkLst>
            <pc:docMk/>
            <pc:sldMk cId="2689976275" sldId="271"/>
            <ac:spMk id="3" creationId="{E435F8B4-E0DA-4C0C-B33A-60D605EAEFBF}"/>
          </ac:spMkLst>
        </pc:spChg>
      </pc:sldChg>
      <pc:sldChg chg="modSp new">
        <pc:chgData name="Maligireddy,Millindar Reddy" userId="S::s534638@nwmissouri.edu::cb051c40-4a33-4519-8784-8d13721f2c63" providerId="AD" clId="Web-{44259EF2-CCAE-42C9-9C5C-FD2C12CE6A6D}" dt="2020-04-19T03:40:41.079" v="187" actId="20577"/>
        <pc:sldMkLst>
          <pc:docMk/>
          <pc:sldMk cId="1881127564" sldId="272"/>
        </pc:sldMkLst>
        <pc:spChg chg="mod">
          <ac:chgData name="Maligireddy,Millindar Reddy" userId="S::s534638@nwmissouri.edu::cb051c40-4a33-4519-8784-8d13721f2c63" providerId="AD" clId="Web-{44259EF2-CCAE-42C9-9C5C-FD2C12CE6A6D}" dt="2020-04-19T03:39:18.829" v="169" actId="20577"/>
          <ac:spMkLst>
            <pc:docMk/>
            <pc:sldMk cId="1881127564" sldId="272"/>
            <ac:spMk id="2" creationId="{976B049E-0AB1-4005-9A54-A4E331660ADB}"/>
          </ac:spMkLst>
        </pc:spChg>
        <pc:spChg chg="mod">
          <ac:chgData name="Maligireddy,Millindar Reddy" userId="S::s534638@nwmissouri.edu::cb051c40-4a33-4519-8784-8d13721f2c63" providerId="AD" clId="Web-{44259EF2-CCAE-42C9-9C5C-FD2C12CE6A6D}" dt="2020-04-19T03:40:41.079" v="187" actId="20577"/>
          <ac:spMkLst>
            <pc:docMk/>
            <pc:sldMk cId="1881127564" sldId="272"/>
            <ac:spMk id="3" creationId="{101078B2-3551-4E71-9697-04B9EFED7489}"/>
          </ac:spMkLst>
        </pc:spChg>
      </pc:sldChg>
      <pc:sldChg chg="modSp new">
        <pc:chgData name="Maligireddy,Millindar Reddy" userId="S::s534638@nwmissouri.edu::cb051c40-4a33-4519-8784-8d13721f2c63" providerId="AD" clId="Web-{44259EF2-CCAE-42C9-9C5C-FD2C12CE6A6D}" dt="2020-04-19T03:41:58.674" v="217" actId="20577"/>
        <pc:sldMkLst>
          <pc:docMk/>
          <pc:sldMk cId="900939394" sldId="273"/>
        </pc:sldMkLst>
        <pc:spChg chg="mod">
          <ac:chgData name="Maligireddy,Millindar Reddy" userId="S::s534638@nwmissouri.edu::cb051c40-4a33-4519-8784-8d13721f2c63" providerId="AD" clId="Web-{44259EF2-CCAE-42C9-9C5C-FD2C12CE6A6D}" dt="2020-04-19T03:40:58.751" v="205" actId="20577"/>
          <ac:spMkLst>
            <pc:docMk/>
            <pc:sldMk cId="900939394" sldId="273"/>
            <ac:spMk id="2" creationId="{294AA4C7-897B-4CD5-B30B-B7F6989AA0EF}"/>
          </ac:spMkLst>
        </pc:spChg>
        <pc:spChg chg="mod">
          <ac:chgData name="Maligireddy,Millindar Reddy" userId="S::s534638@nwmissouri.edu::cb051c40-4a33-4519-8784-8d13721f2c63" providerId="AD" clId="Web-{44259EF2-CCAE-42C9-9C5C-FD2C12CE6A6D}" dt="2020-04-19T03:41:58.674" v="217" actId="20577"/>
          <ac:spMkLst>
            <pc:docMk/>
            <pc:sldMk cId="900939394" sldId="273"/>
            <ac:spMk id="3" creationId="{39429BA4-FD25-4310-83DE-AA5F99A8427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90A27-CBD9-4A88-98C0-5FB660CFE2A2}" type="datetimeFigureOut">
              <a:rPr lang="en-US" smtClean="0"/>
              <a:t>4/19/2020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7AEA9-1EA8-464C-AA58-15E3180BFF0C}" type="slidenum">
              <a:rPr lang="en-US" smtClean="0"/>
              <a:t>‹#›</a:t>
            </a:fld>
            <a:endParaRPr lang="en-US"/>
          </a:p>
        </p:txBody>
      </p:sp>
    </p:spTree>
    <p:extLst>
      <p:ext uri="{BB962C8B-B14F-4D97-AF65-F5344CB8AC3E}">
        <p14:creationId xmlns:p14="http://schemas.microsoft.com/office/powerpoint/2010/main" val="16337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latin typeface="Times New Roman"/>
                <a:ea typeface="+mn-lt"/>
                <a:cs typeface="+mn-lt"/>
              </a:rPr>
              <a:t>Once a topology is submitted, it will process and gather all the tasks that are to be carried out and the order in which the task is to be executed</a:t>
            </a:r>
            <a:endParaRPr lang="en-US">
              <a:latin typeface="Times New Roman"/>
              <a:cs typeface="Calibri" panose="020F0502020204030204"/>
            </a:endParaRPr>
          </a:p>
          <a:p>
            <a:r>
              <a:rPr lang="en-US">
                <a:latin typeface="Times New Roman"/>
                <a:ea typeface="+mn-lt"/>
                <a:cs typeface="+mn-lt"/>
              </a:rPr>
              <a:t>Then, the nimbus will evenly distribute the tasks to all the available supervisors</a:t>
            </a:r>
            <a:endParaRPr lang="en-US">
              <a:latin typeface="Times New Roman"/>
              <a:cs typeface="Calibri" panose="020F0502020204030204"/>
            </a:endParaRPr>
          </a:p>
          <a:p>
            <a:r>
              <a:rPr lang="en-US">
                <a:latin typeface="Times New Roman"/>
                <a:ea typeface="+mn-lt"/>
                <a:cs typeface="+mn-lt"/>
              </a:rPr>
              <a:t>At a time interval, all supervisors will send heartbeats to the nimbus to inform that they are still alive</a:t>
            </a:r>
            <a:endParaRPr lang="en-US">
              <a:latin typeface="Times New Roman"/>
              <a:cs typeface="Calibri" panose="020F0502020204030204"/>
            </a:endParaRPr>
          </a:p>
          <a:p>
            <a:endParaRPr lang="en-US"/>
          </a:p>
        </p:txBody>
      </p:sp>
      <p:sp>
        <p:nvSpPr>
          <p:cNvPr id="4" name="Slide Number Placeholder 3"/>
          <p:cNvSpPr>
            <a:spLocks noGrp="1"/>
          </p:cNvSpPr>
          <p:nvPr>
            <p:ph type="sldNum" sz="quarter" idx="10"/>
          </p:nvPr>
        </p:nvSpPr>
        <p:spPr/>
        <p:txBody>
          <a:bodyPr/>
          <a:lstStyle/>
          <a:p>
            <a:fld id="{C987AEA9-1EA8-464C-AA58-15E3180BFF0C}" type="slidenum">
              <a:rPr lang="en-US" smtClean="0"/>
              <a:t>10</a:t>
            </a:fld>
            <a:endParaRPr lang="en-US"/>
          </a:p>
        </p:txBody>
      </p:sp>
    </p:spTree>
    <p:extLst>
      <p:ext uri="{BB962C8B-B14F-4D97-AF65-F5344CB8AC3E}">
        <p14:creationId xmlns:p14="http://schemas.microsoft.com/office/powerpoint/2010/main" val="3449805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a:xfrm>
            <a:off x="838200" y="6356350"/>
            <a:ext cx="4114800" cy="365125"/>
          </a:xfrm>
        </p:spPr>
        <p:txBody>
          <a:bodyPr/>
          <a:lstStyle>
            <a:lvl1pPr>
              <a:defRPr sz="1600"/>
            </a:lvl1pPr>
          </a:lstStyle>
          <a:p>
            <a:r>
              <a:rPr lang="en-US"/>
              <a:t>Millindar reddy maligireddy</a:t>
            </a:r>
          </a:p>
        </p:txBody>
      </p:sp>
      <p:sp>
        <p:nvSpPr>
          <p:cNvPr id="6" name="Slide Number Placeholder 5"/>
          <p:cNvSpPr>
            <a:spLocks noGrp="1"/>
          </p:cNvSpPr>
          <p:nvPr>
            <p:ph type="sldNum" sz="quarter" idx="12"/>
          </p:nvPr>
        </p:nvSpPr>
        <p:spPr/>
        <p:txBody>
          <a:bodyPr/>
          <a:lstStyle/>
          <a:p>
            <a:fld id="{176BDAE8-86FF-449A-A1DB-040F4E31366D}" type="slidenum">
              <a:rPr lang="en-US" smtClean="0"/>
              <a:t>‹#›</a:t>
            </a:fld>
            <a:endParaRPr lang="en-US"/>
          </a:p>
        </p:txBody>
      </p:sp>
    </p:spTree>
    <p:extLst>
      <p:ext uri="{BB962C8B-B14F-4D97-AF65-F5344CB8AC3E}">
        <p14:creationId xmlns:p14="http://schemas.microsoft.com/office/powerpoint/2010/main" val="2849092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5158616"/>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Millindar reddy maligireddy</a:t>
            </a:r>
          </a:p>
        </p:txBody>
      </p:sp>
      <p:sp>
        <p:nvSpPr>
          <p:cNvPr id="6" name="Slide Number Placeholder 5"/>
          <p:cNvSpPr>
            <a:spLocks noGrp="1"/>
          </p:cNvSpPr>
          <p:nvPr>
            <p:ph type="sldNum" sz="quarter" idx="12"/>
          </p:nvPr>
        </p:nvSpPr>
        <p:spPr/>
        <p:txBody>
          <a:bodyPr/>
          <a:lstStyle/>
          <a:p>
            <a:fld id="{176BDAE8-86FF-449A-A1DB-040F4E31366D}" type="slidenum">
              <a:rPr lang="en-US" smtClean="0"/>
              <a:t>‹#›</a:t>
            </a:fld>
            <a:endParaRPr lang="en-US"/>
          </a:p>
        </p:txBody>
      </p:sp>
    </p:spTree>
    <p:extLst>
      <p:ext uri="{BB962C8B-B14F-4D97-AF65-F5344CB8AC3E}">
        <p14:creationId xmlns:p14="http://schemas.microsoft.com/office/powerpoint/2010/main" val="1723778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5158616"/>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Millindar reddy maligireddy</a:t>
            </a:r>
          </a:p>
        </p:txBody>
      </p:sp>
      <p:sp>
        <p:nvSpPr>
          <p:cNvPr id="6" name="Slide Number Placeholder 5"/>
          <p:cNvSpPr>
            <a:spLocks noGrp="1"/>
          </p:cNvSpPr>
          <p:nvPr>
            <p:ph type="sldNum" sz="quarter" idx="12"/>
          </p:nvPr>
        </p:nvSpPr>
        <p:spPr/>
        <p:txBody>
          <a:bodyPr/>
          <a:lstStyle/>
          <a:p>
            <a:fld id="{176BDAE8-86FF-449A-A1DB-040F4E31366D}" type="slidenum">
              <a:rPr lang="en-US" smtClean="0"/>
              <a:t>‹#›</a:t>
            </a:fld>
            <a:endParaRPr lang="en-US"/>
          </a:p>
        </p:txBody>
      </p:sp>
    </p:spTree>
    <p:extLst>
      <p:ext uri="{BB962C8B-B14F-4D97-AF65-F5344CB8AC3E}">
        <p14:creationId xmlns:p14="http://schemas.microsoft.com/office/powerpoint/2010/main" val="4130684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5158616"/>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Millindar reddy maligireddy</a:t>
            </a:r>
          </a:p>
        </p:txBody>
      </p:sp>
      <p:sp>
        <p:nvSpPr>
          <p:cNvPr id="6" name="Slide Number Placeholder 5"/>
          <p:cNvSpPr>
            <a:spLocks noGrp="1"/>
          </p:cNvSpPr>
          <p:nvPr>
            <p:ph type="sldNum" sz="quarter" idx="12"/>
          </p:nvPr>
        </p:nvSpPr>
        <p:spPr/>
        <p:txBody>
          <a:bodyPr/>
          <a:lstStyle/>
          <a:p>
            <a:fld id="{176BDAE8-86FF-449A-A1DB-040F4E31366D}" type="slidenum">
              <a:rPr lang="en-US" smtClean="0"/>
              <a:t>‹#›</a:t>
            </a:fld>
            <a:endParaRPr lang="en-US"/>
          </a:p>
        </p:txBody>
      </p:sp>
    </p:spTree>
    <p:extLst>
      <p:ext uri="{BB962C8B-B14F-4D97-AF65-F5344CB8AC3E}">
        <p14:creationId xmlns:p14="http://schemas.microsoft.com/office/powerpoint/2010/main" val="625308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5158616"/>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Millindar reddy maligireddy</a:t>
            </a:r>
          </a:p>
        </p:txBody>
      </p:sp>
      <p:sp>
        <p:nvSpPr>
          <p:cNvPr id="6" name="Slide Number Placeholder 5"/>
          <p:cNvSpPr>
            <a:spLocks noGrp="1"/>
          </p:cNvSpPr>
          <p:nvPr>
            <p:ph type="sldNum" sz="quarter" idx="12"/>
          </p:nvPr>
        </p:nvSpPr>
        <p:spPr/>
        <p:txBody>
          <a:bodyPr/>
          <a:lstStyle/>
          <a:p>
            <a:fld id="{176BDAE8-86FF-449A-A1DB-040F4E31366D}" type="slidenum">
              <a:rPr lang="en-US" smtClean="0"/>
              <a:t>‹#›</a:t>
            </a:fld>
            <a:endParaRPr lang="en-US"/>
          </a:p>
        </p:txBody>
      </p:sp>
    </p:spTree>
    <p:extLst>
      <p:ext uri="{BB962C8B-B14F-4D97-AF65-F5344CB8AC3E}">
        <p14:creationId xmlns:p14="http://schemas.microsoft.com/office/powerpoint/2010/main" val="353767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5158616"/>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Millindar reddy maligireddy</a:t>
            </a:r>
          </a:p>
        </p:txBody>
      </p:sp>
      <p:sp>
        <p:nvSpPr>
          <p:cNvPr id="7" name="Slide Number Placeholder 6"/>
          <p:cNvSpPr>
            <a:spLocks noGrp="1"/>
          </p:cNvSpPr>
          <p:nvPr>
            <p:ph type="sldNum" sz="quarter" idx="12"/>
          </p:nvPr>
        </p:nvSpPr>
        <p:spPr/>
        <p:txBody>
          <a:bodyPr/>
          <a:lstStyle/>
          <a:p>
            <a:fld id="{176BDAE8-86FF-449A-A1DB-040F4E31366D}" type="slidenum">
              <a:rPr lang="en-US" smtClean="0"/>
              <a:t>‹#›</a:t>
            </a:fld>
            <a:endParaRPr lang="en-US"/>
          </a:p>
        </p:txBody>
      </p:sp>
    </p:spTree>
    <p:extLst>
      <p:ext uri="{BB962C8B-B14F-4D97-AF65-F5344CB8AC3E}">
        <p14:creationId xmlns:p14="http://schemas.microsoft.com/office/powerpoint/2010/main" val="204149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5158616"/>
            <a:ext cx="27432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a:t>Millindar reddy maligireddy</a:t>
            </a:r>
          </a:p>
        </p:txBody>
      </p:sp>
      <p:sp>
        <p:nvSpPr>
          <p:cNvPr id="9" name="Slide Number Placeholder 8"/>
          <p:cNvSpPr>
            <a:spLocks noGrp="1"/>
          </p:cNvSpPr>
          <p:nvPr>
            <p:ph type="sldNum" sz="quarter" idx="12"/>
          </p:nvPr>
        </p:nvSpPr>
        <p:spPr/>
        <p:txBody>
          <a:bodyPr/>
          <a:lstStyle/>
          <a:p>
            <a:fld id="{176BDAE8-86FF-449A-A1DB-040F4E31366D}" type="slidenum">
              <a:rPr lang="en-US" smtClean="0"/>
              <a:t>‹#›</a:t>
            </a:fld>
            <a:endParaRPr lang="en-US"/>
          </a:p>
        </p:txBody>
      </p:sp>
    </p:spTree>
    <p:extLst>
      <p:ext uri="{BB962C8B-B14F-4D97-AF65-F5344CB8AC3E}">
        <p14:creationId xmlns:p14="http://schemas.microsoft.com/office/powerpoint/2010/main" val="2634973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5158616"/>
            <a:ext cx="27432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a:t>Millindar reddy maligireddy</a:t>
            </a:r>
          </a:p>
        </p:txBody>
      </p:sp>
      <p:sp>
        <p:nvSpPr>
          <p:cNvPr id="5" name="Slide Number Placeholder 4"/>
          <p:cNvSpPr>
            <a:spLocks noGrp="1"/>
          </p:cNvSpPr>
          <p:nvPr>
            <p:ph type="sldNum" sz="quarter" idx="12"/>
          </p:nvPr>
        </p:nvSpPr>
        <p:spPr/>
        <p:txBody>
          <a:bodyPr/>
          <a:lstStyle/>
          <a:p>
            <a:fld id="{176BDAE8-86FF-449A-A1DB-040F4E31366D}" type="slidenum">
              <a:rPr lang="en-US" smtClean="0"/>
              <a:t>‹#›</a:t>
            </a:fld>
            <a:endParaRPr lang="en-US"/>
          </a:p>
        </p:txBody>
      </p:sp>
    </p:spTree>
    <p:extLst>
      <p:ext uri="{BB962C8B-B14F-4D97-AF65-F5344CB8AC3E}">
        <p14:creationId xmlns:p14="http://schemas.microsoft.com/office/powerpoint/2010/main" val="2045826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5158616"/>
            <a:ext cx="27432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a:t>Millindar reddy maligireddy</a:t>
            </a:r>
          </a:p>
        </p:txBody>
      </p:sp>
      <p:sp>
        <p:nvSpPr>
          <p:cNvPr id="4" name="Slide Number Placeholder 3"/>
          <p:cNvSpPr>
            <a:spLocks noGrp="1"/>
          </p:cNvSpPr>
          <p:nvPr>
            <p:ph type="sldNum" sz="quarter" idx="12"/>
          </p:nvPr>
        </p:nvSpPr>
        <p:spPr/>
        <p:txBody>
          <a:bodyPr/>
          <a:lstStyle/>
          <a:p>
            <a:fld id="{176BDAE8-86FF-449A-A1DB-040F4E31366D}" type="slidenum">
              <a:rPr lang="en-US" smtClean="0"/>
              <a:t>‹#›</a:t>
            </a:fld>
            <a:endParaRPr lang="en-US"/>
          </a:p>
        </p:txBody>
      </p:sp>
    </p:spTree>
    <p:extLst>
      <p:ext uri="{BB962C8B-B14F-4D97-AF65-F5344CB8AC3E}">
        <p14:creationId xmlns:p14="http://schemas.microsoft.com/office/powerpoint/2010/main" val="2832339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5158616"/>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Millindar reddy maligireddy</a:t>
            </a:r>
          </a:p>
        </p:txBody>
      </p:sp>
      <p:sp>
        <p:nvSpPr>
          <p:cNvPr id="7" name="Slide Number Placeholder 6"/>
          <p:cNvSpPr>
            <a:spLocks noGrp="1"/>
          </p:cNvSpPr>
          <p:nvPr>
            <p:ph type="sldNum" sz="quarter" idx="12"/>
          </p:nvPr>
        </p:nvSpPr>
        <p:spPr/>
        <p:txBody>
          <a:bodyPr/>
          <a:lstStyle/>
          <a:p>
            <a:fld id="{176BDAE8-86FF-449A-A1DB-040F4E31366D}" type="slidenum">
              <a:rPr lang="en-US" smtClean="0"/>
              <a:t>‹#›</a:t>
            </a:fld>
            <a:endParaRPr lang="en-US"/>
          </a:p>
        </p:txBody>
      </p:sp>
    </p:spTree>
    <p:extLst>
      <p:ext uri="{BB962C8B-B14F-4D97-AF65-F5344CB8AC3E}">
        <p14:creationId xmlns:p14="http://schemas.microsoft.com/office/powerpoint/2010/main" val="2006887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5158616"/>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Millindar reddy maligireddy</a:t>
            </a:r>
          </a:p>
        </p:txBody>
      </p:sp>
      <p:sp>
        <p:nvSpPr>
          <p:cNvPr id="7" name="Slide Number Placeholder 6"/>
          <p:cNvSpPr>
            <a:spLocks noGrp="1"/>
          </p:cNvSpPr>
          <p:nvPr>
            <p:ph type="sldNum" sz="quarter" idx="12"/>
          </p:nvPr>
        </p:nvSpPr>
        <p:spPr/>
        <p:txBody>
          <a:bodyPr/>
          <a:lstStyle/>
          <a:p>
            <a:fld id="{176BDAE8-86FF-449A-A1DB-040F4E31366D}" type="slidenum">
              <a:rPr lang="en-US" smtClean="0"/>
              <a:t>‹#›</a:t>
            </a:fld>
            <a:endParaRPr lang="en-US"/>
          </a:p>
        </p:txBody>
      </p:sp>
    </p:spTree>
    <p:extLst>
      <p:ext uri="{BB962C8B-B14F-4D97-AF65-F5344CB8AC3E}">
        <p14:creationId xmlns:p14="http://schemas.microsoft.com/office/powerpoint/2010/main" val="3079768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838200" y="6356350"/>
            <a:ext cx="4114800" cy="365125"/>
          </a:xfrm>
          <a:prstGeom prst="rect">
            <a:avLst/>
          </a:prstGeom>
        </p:spPr>
        <p:txBody>
          <a:bodyPr vert="horz" lIns="91440" tIns="45720" rIns="91440" bIns="45720" rtlCol="0" anchor="ctr"/>
          <a:lstStyle>
            <a:lvl1pPr algn="l">
              <a:defRPr sz="1600">
                <a:solidFill>
                  <a:schemeClr val="tx1">
                    <a:tint val="75000"/>
                  </a:schemeClr>
                </a:solidFill>
                <a:latin typeface="Times New Roman" panose="02020603050405020304" pitchFamily="18" charset="0"/>
                <a:cs typeface="Times New Roman" panose="02020603050405020304" pitchFamily="18" charset="0"/>
              </a:defRPr>
            </a:lvl1pPr>
          </a:lstStyle>
          <a:p>
            <a:r>
              <a:rPr lang="en-US" err="1"/>
              <a:t>Millindar</a:t>
            </a:r>
            <a:r>
              <a:rPr lang="en-US"/>
              <a:t> </a:t>
            </a:r>
            <a:r>
              <a:rPr lang="en-US" err="1"/>
              <a:t>reddy</a:t>
            </a:r>
            <a:r>
              <a:rPr lang="en-US"/>
              <a:t> </a:t>
            </a:r>
            <a:r>
              <a:rPr lang="en-US" err="1"/>
              <a:t>maligireddy</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latin typeface="Times New Roman" panose="02020603050405020304" pitchFamily="18" charset="0"/>
                <a:cs typeface="Times New Roman" panose="02020603050405020304" pitchFamily="18" charset="0"/>
              </a:defRPr>
            </a:lvl1pPr>
          </a:lstStyle>
          <a:p>
            <a:fld id="{176BDAE8-86FF-449A-A1DB-040F4E31366D}" type="slidenum">
              <a:rPr lang="en-US" smtClean="0"/>
              <a:pPr/>
              <a:t>‹#›</a:t>
            </a:fld>
            <a:endParaRPr lang="en-US"/>
          </a:p>
        </p:txBody>
      </p:sp>
    </p:spTree>
    <p:extLst>
      <p:ext uri="{BB962C8B-B14F-4D97-AF65-F5344CB8AC3E}">
        <p14:creationId xmlns:p14="http://schemas.microsoft.com/office/powerpoint/2010/main" val="1858913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orm.apache.org/" TargetMode="External"/><Relationship Id="rId2" Type="http://schemas.openxmlformats.org/officeDocument/2006/relationships/hyperlink" Target="https://www.tutorialspoint.com/apache_storm/apache_storm_introduction.htm" TargetMode="External"/><Relationship Id="rId1" Type="http://schemas.openxmlformats.org/officeDocument/2006/relationships/slideLayout" Target="../slideLayouts/slideLayout2.xml"/><Relationship Id="rId4" Type="http://schemas.openxmlformats.org/officeDocument/2006/relationships/hyperlink" Target="https://www.cloudera.com/products/open-source/apache-hadoop/apache-storm.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orm.apache.or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cloudera.com/products/open-source/apache-hadoop/apache-storm.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orm.apache.or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atin typeface="Times New Roman"/>
                <a:cs typeface="Times New Roman"/>
              </a:rPr>
              <a:t>Apache Storm</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a:t>Team 07</a:t>
            </a:r>
          </a:p>
          <a:p>
            <a:endParaRPr lang="en-US"/>
          </a:p>
        </p:txBody>
      </p:sp>
    </p:spTree>
    <p:extLst>
      <p:ext uri="{BB962C8B-B14F-4D97-AF65-F5344CB8AC3E}">
        <p14:creationId xmlns:p14="http://schemas.microsoft.com/office/powerpoint/2010/main" val="251740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049E-0AB1-4005-9A54-A4E331660ADB}"/>
              </a:ext>
            </a:extLst>
          </p:cNvPr>
          <p:cNvSpPr>
            <a:spLocks noGrp="1"/>
          </p:cNvSpPr>
          <p:nvPr>
            <p:ph type="title"/>
          </p:nvPr>
        </p:nvSpPr>
        <p:spPr/>
        <p:txBody>
          <a:bodyPr/>
          <a:lstStyle/>
          <a:p>
            <a:r>
              <a:rPr lang="en-US">
                <a:latin typeface="Times New Roman"/>
                <a:cs typeface="Calibri Light"/>
              </a:rPr>
              <a:t>Workflow</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101078B2-3551-4E71-9697-04B9EFED7489}"/>
              </a:ext>
            </a:extLst>
          </p:cNvPr>
          <p:cNvSpPr>
            <a:spLocks noGrp="1"/>
          </p:cNvSpPr>
          <p:nvPr>
            <p:ph idx="1"/>
          </p:nvPr>
        </p:nvSpPr>
        <p:spPr/>
        <p:txBody>
          <a:bodyPr vert="horz" lIns="91440" tIns="45720" rIns="91440" bIns="45720" rtlCol="0" anchor="t">
            <a:normAutofit lnSpcReduction="10000"/>
          </a:bodyPr>
          <a:lstStyle/>
          <a:p>
            <a:pPr algn="just"/>
            <a:r>
              <a:rPr lang="en-US">
                <a:latin typeface="Times New Roman"/>
                <a:ea typeface="+mn-lt"/>
                <a:cs typeface="+mn-lt"/>
              </a:rPr>
              <a:t>Process and gather all the tasks that are to be carried out </a:t>
            </a:r>
          </a:p>
          <a:p>
            <a:pPr algn="just"/>
            <a:r>
              <a:rPr lang="en-US">
                <a:latin typeface="Times New Roman"/>
                <a:ea typeface="+mn-lt"/>
                <a:cs typeface="+mn-lt"/>
              </a:rPr>
              <a:t>The order in which the task is to be executed</a:t>
            </a:r>
            <a:endParaRPr lang="en-US">
              <a:latin typeface="Times New Roman"/>
              <a:cs typeface="Calibri" panose="020F0502020204030204"/>
            </a:endParaRPr>
          </a:p>
          <a:p>
            <a:r>
              <a:rPr lang="en-US">
                <a:latin typeface="Times New Roman"/>
                <a:ea typeface="+mn-lt"/>
                <a:cs typeface="+mn-lt"/>
              </a:rPr>
              <a:t>Then nimbus will evenly distribute the tasks to all the available supervisors</a:t>
            </a:r>
            <a:endParaRPr lang="en-US">
              <a:latin typeface="Times New Roman"/>
              <a:cs typeface="Calibri" panose="020F0502020204030204"/>
            </a:endParaRPr>
          </a:p>
          <a:p>
            <a:r>
              <a:rPr lang="en-US">
                <a:latin typeface="Times New Roman"/>
                <a:ea typeface="+mn-lt"/>
                <a:cs typeface="+mn-lt"/>
              </a:rPr>
              <a:t>At a time interval, all supervisors will send heartbeats to the nimbus to inform that they are still alive</a:t>
            </a:r>
          </a:p>
          <a:p>
            <a:r>
              <a:rPr lang="en-US">
                <a:latin typeface="Times New Roman"/>
                <a:ea typeface="+mn-lt"/>
                <a:cs typeface="+mn-lt"/>
              </a:rPr>
              <a:t>When a supervisor dies and doesn’t send a heartbeat to the nimbus, then the nimbus assigns the tasks to another supervisor.</a:t>
            </a:r>
            <a:endParaRPr lang="en-US">
              <a:latin typeface="Times New Roman"/>
              <a:cs typeface="Calibri" panose="020F0502020204030204"/>
            </a:endParaRPr>
          </a:p>
          <a:p>
            <a:r>
              <a:rPr lang="en-US">
                <a:latin typeface="Times New Roman"/>
                <a:ea typeface="+mn-lt"/>
                <a:cs typeface="+mn-lt"/>
              </a:rPr>
              <a:t>When the nimbus itself dies, supervisors will work on the already assigned task without any issue.</a:t>
            </a:r>
          </a:p>
          <a:p>
            <a:endParaRPr lang="en-US">
              <a:latin typeface="Times New Roman"/>
              <a:cs typeface="Calibri" panose="020F0502020204030204"/>
            </a:endParaRPr>
          </a:p>
        </p:txBody>
      </p:sp>
      <p:sp>
        <p:nvSpPr>
          <p:cNvPr id="6" name="Footer Placeholder 5"/>
          <p:cNvSpPr>
            <a:spLocks noGrp="1"/>
          </p:cNvSpPr>
          <p:nvPr>
            <p:ph type="ftr" sz="quarter" idx="11"/>
          </p:nvPr>
        </p:nvSpPr>
        <p:spPr/>
        <p:txBody>
          <a:bodyPr/>
          <a:lstStyle/>
          <a:p>
            <a:r>
              <a:rPr lang="en-US"/>
              <a:t>Sunil </a:t>
            </a:r>
            <a:r>
              <a:rPr lang="en-US" err="1"/>
              <a:t>Mundru</a:t>
            </a:r>
            <a:endParaRPr lang="en-US"/>
          </a:p>
        </p:txBody>
      </p:sp>
      <p:sp>
        <p:nvSpPr>
          <p:cNvPr id="7" name="Slide Number Placeholder 6"/>
          <p:cNvSpPr>
            <a:spLocks noGrp="1"/>
          </p:cNvSpPr>
          <p:nvPr>
            <p:ph type="sldNum" sz="quarter" idx="12"/>
          </p:nvPr>
        </p:nvSpPr>
        <p:spPr/>
        <p:txBody>
          <a:bodyPr/>
          <a:lstStyle/>
          <a:p>
            <a:fld id="{176BDAE8-86FF-449A-A1DB-040F4E31366D}" type="slidenum">
              <a:rPr lang="en-US" smtClean="0"/>
              <a:t>10</a:t>
            </a:fld>
            <a:endParaRPr lang="en-US"/>
          </a:p>
        </p:txBody>
      </p:sp>
    </p:spTree>
    <p:extLst>
      <p:ext uri="{BB962C8B-B14F-4D97-AF65-F5344CB8AC3E}">
        <p14:creationId xmlns:p14="http://schemas.microsoft.com/office/powerpoint/2010/main" val="1881127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945D-6511-465F-A792-EB5EB4F16081}"/>
              </a:ext>
            </a:extLst>
          </p:cNvPr>
          <p:cNvSpPr>
            <a:spLocks noGrp="1"/>
          </p:cNvSpPr>
          <p:nvPr>
            <p:ph type="title"/>
          </p:nvPr>
        </p:nvSpPr>
        <p:spPr/>
        <p:txBody>
          <a:bodyPr/>
          <a:lstStyle/>
          <a:p>
            <a:r>
              <a:rPr lang="en-US">
                <a:latin typeface="Times New Roman"/>
                <a:ea typeface="+mj-lt"/>
                <a:cs typeface="+mj-lt"/>
              </a:rPr>
              <a:t>Modes in a Storm cluster </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E435F8B4-E0DA-4C0C-B33A-60D605EAEFBF}"/>
              </a:ext>
            </a:extLst>
          </p:cNvPr>
          <p:cNvSpPr>
            <a:spLocks noGrp="1"/>
          </p:cNvSpPr>
          <p:nvPr>
            <p:ph idx="1"/>
          </p:nvPr>
        </p:nvSpPr>
        <p:spPr/>
        <p:txBody>
          <a:bodyPr vert="horz" lIns="91440" tIns="45720" rIns="91440" bIns="45720" rtlCol="0" anchor="t">
            <a:normAutofit/>
          </a:bodyPr>
          <a:lstStyle/>
          <a:p>
            <a:r>
              <a:rPr lang="en-US">
                <a:latin typeface="Times New Roman"/>
                <a:ea typeface="+mn-lt"/>
                <a:cs typeface="+mn-lt"/>
              </a:rPr>
              <a:t>Local mode:</a:t>
            </a:r>
            <a:r>
              <a:rPr lang="en-US" b="1">
                <a:latin typeface="Times New Roman"/>
                <a:ea typeface="+mn-lt"/>
                <a:cs typeface="+mn-lt"/>
              </a:rPr>
              <a:t> </a:t>
            </a:r>
          </a:p>
          <a:p>
            <a:pPr lvl="1"/>
            <a:r>
              <a:rPr lang="en-US">
                <a:latin typeface="Times New Roman"/>
                <a:ea typeface="+mn-lt"/>
                <a:cs typeface="+mn-lt"/>
              </a:rPr>
              <a:t>Used for development, testing, and debugging </a:t>
            </a:r>
          </a:p>
          <a:p>
            <a:pPr lvl="1"/>
            <a:r>
              <a:rPr lang="en-US">
                <a:latin typeface="Times New Roman"/>
                <a:ea typeface="+mn-lt"/>
                <a:cs typeface="+mn-lt"/>
              </a:rPr>
              <a:t>Because it is the easiest way to see all the topology components working together</a:t>
            </a:r>
          </a:p>
          <a:p>
            <a:r>
              <a:rPr lang="en-US">
                <a:latin typeface="Times New Roman"/>
                <a:ea typeface="+mn-lt"/>
                <a:cs typeface="+mn-lt"/>
              </a:rPr>
              <a:t>Production mode:</a:t>
            </a:r>
          </a:p>
          <a:p>
            <a:pPr lvl="1"/>
            <a:r>
              <a:rPr lang="en-US">
                <a:latin typeface="Times New Roman"/>
                <a:ea typeface="+mn-lt"/>
                <a:cs typeface="+mn-lt"/>
              </a:rPr>
              <a:t>Submit our topology to the working storm cluster</a:t>
            </a:r>
          </a:p>
          <a:p>
            <a:pPr lvl="1"/>
            <a:r>
              <a:rPr lang="en-US">
                <a:latin typeface="Times New Roman"/>
                <a:ea typeface="+mn-lt"/>
                <a:cs typeface="+mn-lt"/>
              </a:rPr>
              <a:t>Which is composed of many processes, usually running on different machines</a:t>
            </a:r>
            <a:endParaRPr lang="en-US">
              <a:latin typeface="Times New Roman"/>
              <a:cs typeface="Calibri"/>
            </a:endParaRPr>
          </a:p>
        </p:txBody>
      </p:sp>
      <p:sp>
        <p:nvSpPr>
          <p:cNvPr id="6" name="Footer Placeholder 5"/>
          <p:cNvSpPr>
            <a:spLocks noGrp="1"/>
          </p:cNvSpPr>
          <p:nvPr>
            <p:ph type="ftr" sz="quarter" idx="11"/>
          </p:nvPr>
        </p:nvSpPr>
        <p:spPr/>
        <p:txBody>
          <a:bodyPr/>
          <a:lstStyle/>
          <a:p>
            <a:r>
              <a:rPr lang="en-US"/>
              <a:t>Sunil </a:t>
            </a:r>
            <a:r>
              <a:rPr lang="en-US" err="1"/>
              <a:t>Mundru</a:t>
            </a:r>
            <a:endParaRPr lang="en-US"/>
          </a:p>
        </p:txBody>
      </p:sp>
      <p:sp>
        <p:nvSpPr>
          <p:cNvPr id="7" name="Slide Number Placeholder 6"/>
          <p:cNvSpPr>
            <a:spLocks noGrp="1"/>
          </p:cNvSpPr>
          <p:nvPr>
            <p:ph type="sldNum" sz="quarter" idx="12"/>
          </p:nvPr>
        </p:nvSpPr>
        <p:spPr/>
        <p:txBody>
          <a:bodyPr/>
          <a:lstStyle/>
          <a:p>
            <a:fld id="{176BDAE8-86FF-449A-A1DB-040F4E31366D}" type="slidenum">
              <a:rPr lang="en-US" smtClean="0"/>
              <a:t>11</a:t>
            </a:fld>
            <a:endParaRPr lang="en-US"/>
          </a:p>
        </p:txBody>
      </p:sp>
    </p:spTree>
    <p:extLst>
      <p:ext uri="{BB962C8B-B14F-4D97-AF65-F5344CB8AC3E}">
        <p14:creationId xmlns:p14="http://schemas.microsoft.com/office/powerpoint/2010/main" val="2689976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EBC2-A0F9-4FC9-A5FA-39C7D6451268}"/>
              </a:ext>
            </a:extLst>
          </p:cNvPr>
          <p:cNvSpPr>
            <a:spLocks noGrp="1"/>
          </p:cNvSpPr>
          <p:nvPr>
            <p:ph type="title"/>
          </p:nvPr>
        </p:nvSpPr>
        <p:spPr/>
        <p:txBody>
          <a:bodyPr/>
          <a:lstStyle/>
          <a:p>
            <a:r>
              <a:rPr lang="en-US">
                <a:latin typeface="Times New Roman"/>
                <a:cs typeface="Calibri Light"/>
              </a:rPr>
              <a:t>Benefits </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DA89A1A9-7F3E-4DE5-BC1A-D12DC4D3470B}"/>
              </a:ext>
            </a:extLst>
          </p:cNvPr>
          <p:cNvSpPr>
            <a:spLocks noGrp="1"/>
          </p:cNvSpPr>
          <p:nvPr>
            <p:ph idx="1"/>
          </p:nvPr>
        </p:nvSpPr>
        <p:spPr/>
        <p:txBody>
          <a:bodyPr vert="horz" lIns="91440" tIns="45720" rIns="91440" bIns="45720" rtlCol="0" anchor="t">
            <a:normAutofit/>
          </a:bodyPr>
          <a:lstStyle/>
          <a:p>
            <a:pPr algn="just"/>
            <a:r>
              <a:rPr lang="en-US">
                <a:latin typeface="Times New Roman"/>
                <a:ea typeface="+mn-lt"/>
                <a:cs typeface="+mn-lt"/>
              </a:rPr>
              <a:t>Storm performs data refresh and end-to-end delivery response in seconds or minutes depends upon the problem</a:t>
            </a:r>
          </a:p>
          <a:p>
            <a:pPr algn="just"/>
            <a:r>
              <a:rPr lang="en-US">
                <a:latin typeface="Times New Roman"/>
                <a:ea typeface="+mn-lt"/>
                <a:cs typeface="+mn-lt"/>
              </a:rPr>
              <a:t>It has very low latency</a:t>
            </a:r>
          </a:p>
          <a:p>
            <a:pPr algn="just"/>
            <a:r>
              <a:rPr lang="en-US">
                <a:latin typeface="Times New Roman"/>
                <a:ea typeface="+mn-lt"/>
                <a:cs typeface="+mn-lt"/>
              </a:rPr>
              <a:t>Storm has operational intelligence</a:t>
            </a:r>
          </a:p>
          <a:p>
            <a:pPr algn="just"/>
            <a:r>
              <a:rPr lang="en-US">
                <a:latin typeface="Times New Roman"/>
                <a:ea typeface="+mn-lt"/>
                <a:cs typeface="+mn-lt"/>
              </a:rPr>
              <a:t>Storm provides guaranteed data processing even if any of the connected nodes in the cluster die or messages are lost</a:t>
            </a:r>
            <a:endParaRPr lang="en-US">
              <a:latin typeface="Times New Roman"/>
              <a:cs typeface="Times New Roman"/>
            </a:endParaRPr>
          </a:p>
          <a:p>
            <a:endParaRPr lang="en-US">
              <a:latin typeface="Times New Roman"/>
              <a:cs typeface="Calibri"/>
            </a:endParaRPr>
          </a:p>
        </p:txBody>
      </p:sp>
      <p:sp>
        <p:nvSpPr>
          <p:cNvPr id="6" name="Footer Placeholder 5"/>
          <p:cNvSpPr>
            <a:spLocks noGrp="1"/>
          </p:cNvSpPr>
          <p:nvPr>
            <p:ph type="ftr" sz="quarter" idx="11"/>
          </p:nvPr>
        </p:nvSpPr>
        <p:spPr/>
        <p:txBody>
          <a:bodyPr/>
          <a:lstStyle/>
          <a:p>
            <a:r>
              <a:rPr lang="en-US"/>
              <a:t>Sunil </a:t>
            </a:r>
            <a:r>
              <a:rPr lang="en-US" err="1"/>
              <a:t>Mundru</a:t>
            </a:r>
            <a:endParaRPr lang="en-US"/>
          </a:p>
        </p:txBody>
      </p:sp>
      <p:sp>
        <p:nvSpPr>
          <p:cNvPr id="7" name="Slide Number Placeholder 6"/>
          <p:cNvSpPr>
            <a:spLocks noGrp="1"/>
          </p:cNvSpPr>
          <p:nvPr>
            <p:ph type="sldNum" sz="quarter" idx="12"/>
          </p:nvPr>
        </p:nvSpPr>
        <p:spPr/>
        <p:txBody>
          <a:bodyPr/>
          <a:lstStyle/>
          <a:p>
            <a:fld id="{176BDAE8-86FF-449A-A1DB-040F4E31366D}" type="slidenum">
              <a:rPr lang="en-US" smtClean="0"/>
              <a:t>12</a:t>
            </a:fld>
            <a:endParaRPr lang="en-US"/>
          </a:p>
        </p:txBody>
      </p:sp>
    </p:spTree>
    <p:extLst>
      <p:ext uri="{BB962C8B-B14F-4D97-AF65-F5344CB8AC3E}">
        <p14:creationId xmlns:p14="http://schemas.microsoft.com/office/powerpoint/2010/main" val="1343880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p>
            <a:pPr algn="ctr"/>
            <a:r>
              <a:rPr lang="en-US"/>
              <a:t>Demo</a:t>
            </a:r>
          </a:p>
        </p:txBody>
      </p:sp>
      <p:sp>
        <p:nvSpPr>
          <p:cNvPr id="3" name="Footer Placeholder 2"/>
          <p:cNvSpPr>
            <a:spLocks noGrp="1"/>
          </p:cNvSpPr>
          <p:nvPr>
            <p:ph type="ftr" sz="quarter" idx="11"/>
          </p:nvPr>
        </p:nvSpPr>
        <p:spPr/>
        <p:txBody>
          <a:bodyPr/>
          <a:lstStyle/>
          <a:p>
            <a:r>
              <a:rPr lang="en-US"/>
              <a:t>Pradeepkumar Theegala</a:t>
            </a:r>
          </a:p>
        </p:txBody>
      </p:sp>
      <p:sp>
        <p:nvSpPr>
          <p:cNvPr id="4" name="Slide Number Placeholder 3"/>
          <p:cNvSpPr>
            <a:spLocks noGrp="1"/>
          </p:cNvSpPr>
          <p:nvPr>
            <p:ph type="sldNum" sz="quarter" idx="12"/>
          </p:nvPr>
        </p:nvSpPr>
        <p:spPr/>
        <p:txBody>
          <a:bodyPr/>
          <a:lstStyle/>
          <a:p>
            <a:fld id="{176BDAE8-86FF-449A-A1DB-040F4E31366D}" type="slidenum">
              <a:rPr lang="en-US" smtClean="0"/>
              <a:t>13</a:t>
            </a:fld>
            <a:endParaRPr lang="en-US"/>
          </a:p>
        </p:txBody>
      </p:sp>
    </p:spTree>
    <p:extLst>
      <p:ext uri="{BB962C8B-B14F-4D97-AF65-F5344CB8AC3E}">
        <p14:creationId xmlns:p14="http://schemas.microsoft.com/office/powerpoint/2010/main" val="263819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a:cs typeface="Times New Roman"/>
              </a:rPr>
              <a:t>Conclusion</a:t>
            </a:r>
          </a:p>
        </p:txBody>
      </p:sp>
      <p:sp>
        <p:nvSpPr>
          <p:cNvPr id="3" name="Content Placeholder 2"/>
          <p:cNvSpPr>
            <a:spLocks noGrp="1"/>
          </p:cNvSpPr>
          <p:nvPr>
            <p:ph idx="1"/>
          </p:nvPr>
        </p:nvSpPr>
        <p:spPr/>
        <p:txBody>
          <a:bodyPr vert="horz" lIns="91440" tIns="45720" rIns="91440" bIns="45720" rtlCol="0" anchor="t">
            <a:normAutofit/>
          </a:bodyPr>
          <a:lstStyle/>
          <a:p>
            <a:pPr marL="0" indent="0" algn="just">
              <a:buNone/>
            </a:pPr>
            <a:r>
              <a:rPr lang="en-US">
                <a:latin typeface="Times New Roman"/>
                <a:ea typeface="+mn-lt"/>
                <a:cs typeface="+mn-lt"/>
              </a:rPr>
              <a:t>Storm is unbelievably fast because it has enormous power of processing the data and can keep up the performance even under increasing load by adding resources linearly and it is highly scalable</a:t>
            </a:r>
            <a:endParaRPr lang="en-US">
              <a:latin typeface="Times New Roman"/>
              <a:cs typeface="Times New Roman"/>
            </a:endParaRPr>
          </a:p>
          <a:p>
            <a:endParaRPr lang="en-US">
              <a:latin typeface="Times New Roman"/>
              <a:cs typeface="Calibri"/>
            </a:endParaRPr>
          </a:p>
        </p:txBody>
      </p:sp>
      <p:sp>
        <p:nvSpPr>
          <p:cNvPr id="6" name="Footer Placeholder 5"/>
          <p:cNvSpPr>
            <a:spLocks noGrp="1"/>
          </p:cNvSpPr>
          <p:nvPr>
            <p:ph type="ftr" sz="quarter" idx="11"/>
          </p:nvPr>
        </p:nvSpPr>
        <p:spPr/>
        <p:txBody>
          <a:bodyPr/>
          <a:lstStyle/>
          <a:p>
            <a:r>
              <a:rPr lang="en-US"/>
              <a:t>Pradeepkumar Theegala</a:t>
            </a:r>
          </a:p>
        </p:txBody>
      </p:sp>
      <p:sp>
        <p:nvSpPr>
          <p:cNvPr id="7" name="Slide Number Placeholder 6"/>
          <p:cNvSpPr>
            <a:spLocks noGrp="1"/>
          </p:cNvSpPr>
          <p:nvPr>
            <p:ph type="sldNum" sz="quarter" idx="12"/>
          </p:nvPr>
        </p:nvSpPr>
        <p:spPr/>
        <p:txBody>
          <a:bodyPr/>
          <a:lstStyle/>
          <a:p>
            <a:fld id="{176BDAE8-86FF-449A-A1DB-040F4E31366D}" type="slidenum">
              <a:rPr lang="en-US" smtClean="0"/>
              <a:t>14</a:t>
            </a:fld>
            <a:endParaRPr lang="en-US"/>
          </a:p>
        </p:txBody>
      </p:sp>
    </p:spTree>
    <p:extLst>
      <p:ext uri="{BB962C8B-B14F-4D97-AF65-F5344CB8AC3E}">
        <p14:creationId xmlns:p14="http://schemas.microsoft.com/office/powerpoint/2010/main" val="1014205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a:cs typeface="Times New Roman"/>
              </a:rPr>
              <a:t>References</a:t>
            </a:r>
          </a:p>
        </p:txBody>
      </p:sp>
      <p:sp>
        <p:nvSpPr>
          <p:cNvPr id="3" name="Content Placeholder 2"/>
          <p:cNvSpPr>
            <a:spLocks noGrp="1"/>
          </p:cNvSpPr>
          <p:nvPr>
            <p:ph idx="1"/>
          </p:nvPr>
        </p:nvSpPr>
        <p:spPr/>
        <p:txBody>
          <a:bodyPr/>
          <a:lstStyle/>
          <a:p>
            <a:r>
              <a:rPr lang="en-US">
                <a:hlinkClick r:id="rId2"/>
              </a:rPr>
              <a:t>https://www.tutorialspoint.com/apache_storm/apache_storm_introduction.htm</a:t>
            </a:r>
            <a:endParaRPr lang="en-US"/>
          </a:p>
          <a:p>
            <a:r>
              <a:rPr lang="en-US">
                <a:hlinkClick r:id="rId3"/>
              </a:rPr>
              <a:t>http://storm.apache.org/</a:t>
            </a:r>
            <a:endParaRPr lang="en-US"/>
          </a:p>
          <a:p>
            <a:r>
              <a:rPr lang="en-US">
                <a:hlinkClick r:id="rId4"/>
              </a:rPr>
              <a:t>https://www.cloudera.com/products/open-source/apache-hadoop/apache-storm.html</a:t>
            </a:r>
            <a:endParaRPr lang="en-US"/>
          </a:p>
          <a:p>
            <a:endParaRPr lang="en-US"/>
          </a:p>
        </p:txBody>
      </p:sp>
      <p:sp>
        <p:nvSpPr>
          <p:cNvPr id="4" name="Footer Placeholder 3"/>
          <p:cNvSpPr>
            <a:spLocks noGrp="1"/>
          </p:cNvSpPr>
          <p:nvPr>
            <p:ph type="ftr" sz="quarter" idx="11"/>
          </p:nvPr>
        </p:nvSpPr>
        <p:spPr/>
        <p:txBody>
          <a:bodyPr/>
          <a:lstStyle/>
          <a:p>
            <a:r>
              <a:rPr lang="en-US"/>
              <a:t>Pradeepkumar Theegala</a:t>
            </a:r>
          </a:p>
        </p:txBody>
      </p:sp>
      <p:sp>
        <p:nvSpPr>
          <p:cNvPr id="5" name="Slide Number Placeholder 4"/>
          <p:cNvSpPr>
            <a:spLocks noGrp="1"/>
          </p:cNvSpPr>
          <p:nvPr>
            <p:ph type="sldNum" sz="quarter" idx="12"/>
          </p:nvPr>
        </p:nvSpPr>
        <p:spPr/>
        <p:txBody>
          <a:bodyPr/>
          <a:lstStyle/>
          <a:p>
            <a:fld id="{176BDAE8-86FF-449A-A1DB-040F4E31366D}" type="slidenum">
              <a:rPr lang="en-US" smtClean="0"/>
              <a:t>15</a:t>
            </a:fld>
            <a:endParaRPr lang="en-US"/>
          </a:p>
        </p:txBody>
      </p:sp>
    </p:spTree>
    <p:extLst>
      <p:ext uri="{BB962C8B-B14F-4D97-AF65-F5344CB8AC3E}">
        <p14:creationId xmlns:p14="http://schemas.microsoft.com/office/powerpoint/2010/main" val="1741884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02076"/>
            <a:ext cx="9144000" cy="853849"/>
          </a:xfrm>
        </p:spPr>
        <p:txBody>
          <a:bodyPr>
            <a:normAutofit fontScale="90000"/>
          </a:bodyPr>
          <a:lstStyle/>
          <a:p>
            <a:r>
              <a:rPr lang="en-US"/>
              <a:t>Thank You 😊</a:t>
            </a:r>
          </a:p>
        </p:txBody>
      </p:sp>
    </p:spTree>
    <p:extLst>
      <p:ext uri="{BB962C8B-B14F-4D97-AF65-F5344CB8AC3E}">
        <p14:creationId xmlns:p14="http://schemas.microsoft.com/office/powerpoint/2010/main" val="222294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Team members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06304964"/>
              </p:ext>
            </p:extLst>
          </p:nvPr>
        </p:nvGraphicFramePr>
        <p:xfrm>
          <a:off x="838200" y="1825625"/>
          <a:ext cx="10515600" cy="3851506"/>
        </p:xfrm>
        <a:graphic>
          <a:graphicData uri="http://schemas.openxmlformats.org/drawingml/2006/table">
            <a:tbl>
              <a:tblPr firstRow="1" bandRow="1">
                <a:tableStyleId>{2D5ABB26-0587-4C30-8999-92F81FD0307C}</a:tableStyleId>
              </a:tblPr>
              <a:tblGrid>
                <a:gridCol w="3505200">
                  <a:extLst>
                    <a:ext uri="{9D8B030D-6E8A-4147-A177-3AD203B41FA5}">
                      <a16:colId xmlns:a16="http://schemas.microsoft.com/office/drawing/2014/main" val="3381289433"/>
                    </a:ext>
                  </a:extLst>
                </a:gridCol>
                <a:gridCol w="3505200">
                  <a:extLst>
                    <a:ext uri="{9D8B030D-6E8A-4147-A177-3AD203B41FA5}">
                      <a16:colId xmlns:a16="http://schemas.microsoft.com/office/drawing/2014/main" val="3159501765"/>
                    </a:ext>
                  </a:extLst>
                </a:gridCol>
                <a:gridCol w="3505200">
                  <a:extLst>
                    <a:ext uri="{9D8B030D-6E8A-4147-A177-3AD203B41FA5}">
                      <a16:colId xmlns:a16="http://schemas.microsoft.com/office/drawing/2014/main" val="3078590066"/>
                    </a:ext>
                  </a:extLst>
                </a:gridCol>
              </a:tblGrid>
              <a:tr h="3480666">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483973"/>
                  </a:ext>
                </a:extLst>
              </a:tr>
              <a:tr h="370840">
                <a:tc>
                  <a:txBody>
                    <a:bodyPr/>
                    <a:lstStyle/>
                    <a:p>
                      <a:pPr algn="ctr"/>
                      <a:r>
                        <a:rPr lang="en-US" err="1"/>
                        <a:t>Millindar</a:t>
                      </a:r>
                      <a:r>
                        <a:rPr lang="en-US"/>
                        <a:t> Reddy </a:t>
                      </a:r>
                      <a:r>
                        <a:rPr lang="en-US" err="1"/>
                        <a:t>Maligireddy</a:t>
                      </a:r>
                      <a:r>
                        <a:rPr lang="en-US"/>
                        <a:t> </a:t>
                      </a:r>
                    </a:p>
                  </a:txBody>
                  <a:tcPr/>
                </a:tc>
                <a:tc>
                  <a:txBody>
                    <a:bodyPr/>
                    <a:lstStyle/>
                    <a:p>
                      <a:pPr algn="ctr"/>
                      <a:r>
                        <a:rPr lang="en-US"/>
                        <a:t>Pradeepkumar Theegala</a:t>
                      </a:r>
                    </a:p>
                  </a:txBody>
                  <a:tcPr/>
                </a:tc>
                <a:tc>
                  <a:txBody>
                    <a:bodyPr/>
                    <a:lstStyle/>
                    <a:p>
                      <a:pPr algn="ctr"/>
                      <a:r>
                        <a:rPr lang="en-US"/>
                        <a:t>Sunil </a:t>
                      </a:r>
                      <a:r>
                        <a:rPr lang="en-US" err="1"/>
                        <a:t>Mundru</a:t>
                      </a:r>
                      <a:endParaRPr lang="en-US"/>
                    </a:p>
                  </a:txBody>
                  <a:tcPr/>
                </a:tc>
                <a:extLst>
                  <a:ext uri="{0D108BD9-81ED-4DB2-BD59-A6C34878D82A}">
                    <a16:rowId xmlns:a16="http://schemas.microsoft.com/office/drawing/2014/main" val="820901589"/>
                  </a:ext>
                </a:extLst>
              </a:tr>
            </a:tbl>
          </a:graphicData>
        </a:graphic>
      </p:graphicFrame>
      <p:pic>
        <p:nvPicPr>
          <p:cNvPr id="7" name="Picture 13" descr="A person wearing glasses&#10;&#10;Description generated with very high confidence">
            <a:extLst>
              <a:ext uri="{FF2B5EF4-FFF2-40B4-BE49-F238E27FC236}">
                <a16:creationId xmlns:a16="http://schemas.microsoft.com/office/drawing/2014/main" id="{411F8A53-359B-4CC3-A508-24F32C1997A2}"/>
              </a:ext>
            </a:extLst>
          </p:cNvPr>
          <p:cNvPicPr>
            <a:picLocks noChangeAspect="1"/>
          </p:cNvPicPr>
          <p:nvPr/>
        </p:nvPicPr>
        <p:blipFill>
          <a:blip r:embed="rId2">
            <a:duotone>
              <a:prstClr val="black"/>
              <a:schemeClr val="bg2">
                <a:tint val="45000"/>
                <a:satMod val="400000"/>
              </a:schemeClr>
            </a:duotone>
          </a:blip>
          <a:stretch>
            <a:fillRect/>
          </a:stretch>
        </p:blipFill>
        <p:spPr>
          <a:xfrm>
            <a:off x="1053921" y="1825625"/>
            <a:ext cx="2995536" cy="345295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4" descr="A person looking at the camera&#10;&#10;Description generated with very high confidence">
            <a:extLst>
              <a:ext uri="{FF2B5EF4-FFF2-40B4-BE49-F238E27FC236}">
                <a16:creationId xmlns:a16="http://schemas.microsoft.com/office/drawing/2014/main" id="{39980B11-52D7-4A15-94D6-2A2AFDC80E66}"/>
              </a:ext>
            </a:extLst>
          </p:cNvPr>
          <p:cNvPicPr>
            <a:picLocks noChangeAspect="1"/>
          </p:cNvPicPr>
          <p:nvPr/>
        </p:nvPicPr>
        <p:blipFill>
          <a:blip r:embed="rId3">
            <a:duotone>
              <a:prstClr val="black"/>
              <a:schemeClr val="bg2">
                <a:tint val="45000"/>
                <a:satMod val="400000"/>
              </a:schemeClr>
            </a:duotone>
          </a:blip>
          <a:stretch>
            <a:fillRect/>
          </a:stretch>
        </p:blipFill>
        <p:spPr>
          <a:xfrm>
            <a:off x="4561864" y="1825626"/>
            <a:ext cx="3068271" cy="34529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6" descr="A person in glasses looking at the camera&#10;&#10;Description generated with very high confidence">
            <a:extLst>
              <a:ext uri="{FF2B5EF4-FFF2-40B4-BE49-F238E27FC236}">
                <a16:creationId xmlns:a16="http://schemas.microsoft.com/office/drawing/2014/main" id="{374261C1-5394-4093-8108-60A2A0182FCF}"/>
              </a:ext>
            </a:extLst>
          </p:cNvPr>
          <p:cNvPicPr>
            <a:picLocks noChangeAspect="1"/>
          </p:cNvPicPr>
          <p:nvPr/>
        </p:nvPicPr>
        <p:blipFill>
          <a:blip r:embed="rId4">
            <a:duotone>
              <a:prstClr val="black"/>
              <a:schemeClr val="bg2">
                <a:tint val="45000"/>
                <a:satMod val="400000"/>
              </a:schemeClr>
            </a:duotone>
          </a:blip>
          <a:stretch>
            <a:fillRect/>
          </a:stretch>
        </p:blipFill>
        <p:spPr>
          <a:xfrm>
            <a:off x="8142542" y="1825624"/>
            <a:ext cx="3004887" cy="34529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Footer Placeholder 2"/>
          <p:cNvSpPr>
            <a:spLocks noGrp="1"/>
          </p:cNvSpPr>
          <p:nvPr>
            <p:ph type="ftr" sz="quarter" idx="11"/>
          </p:nvPr>
        </p:nvSpPr>
        <p:spPr/>
        <p:txBody>
          <a:bodyPr/>
          <a:lstStyle/>
          <a:p>
            <a:r>
              <a:rPr lang="en-US"/>
              <a:t>Millindar reddy maligireddy</a:t>
            </a:r>
          </a:p>
        </p:txBody>
      </p:sp>
      <p:sp>
        <p:nvSpPr>
          <p:cNvPr id="4" name="Slide Number Placeholder 3"/>
          <p:cNvSpPr>
            <a:spLocks noGrp="1"/>
          </p:cNvSpPr>
          <p:nvPr>
            <p:ph type="sldNum" sz="quarter" idx="12"/>
          </p:nvPr>
        </p:nvSpPr>
        <p:spPr/>
        <p:txBody>
          <a:bodyPr/>
          <a:lstStyle/>
          <a:p>
            <a:fld id="{176BDAE8-86FF-449A-A1DB-040F4E31366D}" type="slidenum">
              <a:rPr lang="en-US" smtClean="0"/>
              <a:t>2</a:t>
            </a:fld>
            <a:endParaRPr lang="en-US"/>
          </a:p>
        </p:txBody>
      </p:sp>
    </p:spTree>
    <p:extLst>
      <p:ext uri="{BB962C8B-B14F-4D97-AF65-F5344CB8AC3E}">
        <p14:creationId xmlns:p14="http://schemas.microsoft.com/office/powerpoint/2010/main" val="3468650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a:cs typeface="Times New Roman"/>
              </a:rPr>
              <a:t>Contents</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a:latin typeface="Times New Roman"/>
                <a:cs typeface="Times New Roman"/>
              </a:rPr>
              <a:t>Introduction</a:t>
            </a:r>
          </a:p>
          <a:p>
            <a:r>
              <a:rPr lang="en-US">
                <a:latin typeface="Times New Roman"/>
                <a:cs typeface="Calibri"/>
              </a:rPr>
              <a:t>Storm vs Hadoop</a:t>
            </a:r>
            <a:endParaRPr lang="en-US">
              <a:latin typeface="Times New Roman"/>
              <a:cs typeface="Times New Roman"/>
            </a:endParaRPr>
          </a:p>
          <a:p>
            <a:r>
              <a:rPr lang="en-US">
                <a:latin typeface="Times New Roman"/>
                <a:cs typeface="Times New Roman"/>
              </a:rPr>
              <a:t>Use cases</a:t>
            </a:r>
          </a:p>
          <a:p>
            <a:r>
              <a:rPr lang="en-US">
                <a:latin typeface="Times New Roman"/>
                <a:cs typeface="Times New Roman"/>
              </a:rPr>
              <a:t>Storm Architecture</a:t>
            </a:r>
          </a:p>
          <a:p>
            <a:r>
              <a:rPr lang="en-US">
                <a:latin typeface="Times New Roman"/>
                <a:cs typeface="Times New Roman"/>
              </a:rPr>
              <a:t>Five key abstractions help Strom processes data</a:t>
            </a:r>
          </a:p>
          <a:p>
            <a:r>
              <a:rPr lang="en-US">
                <a:latin typeface="Times New Roman"/>
                <a:cs typeface="Calibri"/>
              </a:rPr>
              <a:t>Topology</a:t>
            </a:r>
            <a:endParaRPr lang="en-US">
              <a:latin typeface="Times New Roman"/>
              <a:cs typeface="Times New Roman"/>
            </a:endParaRPr>
          </a:p>
          <a:p>
            <a:r>
              <a:rPr lang="en-US">
                <a:latin typeface="Times New Roman"/>
                <a:cs typeface="Calibri"/>
              </a:rPr>
              <a:t>Workflow</a:t>
            </a:r>
          </a:p>
          <a:p>
            <a:r>
              <a:rPr lang="en-US">
                <a:latin typeface="Times New Roman"/>
                <a:cs typeface="Calibri"/>
              </a:rPr>
              <a:t>Benefits</a:t>
            </a:r>
          </a:p>
          <a:p>
            <a:r>
              <a:rPr lang="en-US">
                <a:latin typeface="Times New Roman"/>
                <a:cs typeface="Times New Roman"/>
              </a:rPr>
              <a:t>Demo</a:t>
            </a:r>
          </a:p>
          <a:p>
            <a:endParaRPr lang="en-US">
              <a:latin typeface="Times New Roman"/>
              <a:cs typeface="Calibri" panose="020F0502020204030204"/>
            </a:endParaRPr>
          </a:p>
          <a:p>
            <a:pPr marL="0" indent="0">
              <a:buNone/>
            </a:pPr>
            <a:endParaRPr lang="en-US">
              <a:latin typeface="Times New Roman"/>
              <a:cs typeface="Calibri" panose="020F0502020204030204"/>
            </a:endParaRPr>
          </a:p>
          <a:p>
            <a:endParaRPr lang="en-US">
              <a:latin typeface="Times New Roman"/>
              <a:cs typeface="Calibri" panose="020F0502020204030204"/>
            </a:endParaRPr>
          </a:p>
          <a:p>
            <a:endParaRPr lang="en-US">
              <a:latin typeface="Times New Roman"/>
              <a:cs typeface="Calibri" panose="020F0502020204030204"/>
            </a:endParaRPr>
          </a:p>
        </p:txBody>
      </p:sp>
      <p:sp>
        <p:nvSpPr>
          <p:cNvPr id="5" name="Footer Placeholder 4"/>
          <p:cNvSpPr>
            <a:spLocks noGrp="1"/>
          </p:cNvSpPr>
          <p:nvPr>
            <p:ph type="ftr" sz="quarter" idx="11"/>
          </p:nvPr>
        </p:nvSpPr>
        <p:spPr/>
        <p:txBody>
          <a:bodyPr/>
          <a:lstStyle/>
          <a:p>
            <a:r>
              <a:rPr lang="en-US"/>
              <a:t>Millindar reddy maligireddy</a:t>
            </a:r>
          </a:p>
        </p:txBody>
      </p:sp>
      <p:sp>
        <p:nvSpPr>
          <p:cNvPr id="6" name="Slide Number Placeholder 5"/>
          <p:cNvSpPr>
            <a:spLocks noGrp="1"/>
          </p:cNvSpPr>
          <p:nvPr>
            <p:ph type="sldNum" sz="quarter" idx="12"/>
          </p:nvPr>
        </p:nvSpPr>
        <p:spPr/>
        <p:txBody>
          <a:bodyPr/>
          <a:lstStyle/>
          <a:p>
            <a:fld id="{176BDAE8-86FF-449A-A1DB-040F4E31366D}" type="slidenum">
              <a:rPr lang="en-US" smtClean="0"/>
              <a:t>3</a:t>
            </a:fld>
            <a:endParaRPr lang="en-US"/>
          </a:p>
        </p:txBody>
      </p:sp>
    </p:spTree>
    <p:extLst>
      <p:ext uri="{BB962C8B-B14F-4D97-AF65-F5344CB8AC3E}">
        <p14:creationId xmlns:p14="http://schemas.microsoft.com/office/powerpoint/2010/main" val="3969549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a:cs typeface="Times New Roman"/>
              </a:rPr>
              <a:t>Introduction</a:t>
            </a:r>
          </a:p>
        </p:txBody>
      </p:sp>
      <p:sp>
        <p:nvSpPr>
          <p:cNvPr id="3" name="Content Placeholder 2"/>
          <p:cNvSpPr>
            <a:spLocks noGrp="1"/>
          </p:cNvSpPr>
          <p:nvPr>
            <p:ph idx="1"/>
          </p:nvPr>
        </p:nvSpPr>
        <p:spPr/>
        <p:txBody>
          <a:bodyPr vert="horz" lIns="91440" tIns="45720" rIns="91440" bIns="45720" rtlCol="0" anchor="t">
            <a:normAutofit/>
          </a:bodyPr>
          <a:lstStyle/>
          <a:p>
            <a:r>
              <a:rPr lang="en-US">
                <a:latin typeface="Times New Roman"/>
                <a:cs typeface="Times New Roman"/>
              </a:rPr>
              <a:t>Open source distributed real-time big data-processing system</a:t>
            </a:r>
          </a:p>
          <a:p>
            <a:r>
              <a:rPr lang="en-US">
                <a:latin typeface="Times New Roman"/>
                <a:cs typeface="Times New Roman"/>
              </a:rPr>
              <a:t>Easy to reliably process unbounded streams of data</a:t>
            </a:r>
          </a:p>
          <a:p>
            <a:r>
              <a:rPr lang="en-US">
                <a:latin typeface="Times New Roman"/>
                <a:cs typeface="Times New Roman"/>
              </a:rPr>
              <a:t>Simple, can be used with any programming language</a:t>
            </a:r>
          </a:p>
          <a:p>
            <a:r>
              <a:rPr lang="en-US">
                <a:latin typeface="Times New Roman"/>
                <a:cs typeface="Times New Roman"/>
              </a:rPr>
              <a:t>Fast, scalable, fault-tolerant, guarantees data will be processed</a:t>
            </a:r>
          </a:p>
          <a:p>
            <a:r>
              <a:rPr lang="en-US">
                <a:latin typeface="Times New Roman"/>
                <a:cs typeface="Times New Roman"/>
              </a:rPr>
              <a:t>Easy to setup and operate</a:t>
            </a:r>
          </a:p>
          <a:p>
            <a:endParaRPr lang="en-US">
              <a:latin typeface="Times New Roman"/>
              <a:cs typeface="Times New Roman"/>
            </a:endParaRPr>
          </a:p>
        </p:txBody>
      </p:sp>
      <p:pic>
        <p:nvPicPr>
          <p:cNvPr id="1026" name="Picture 2" descr="http://storm.apache.org/images/storm-flo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24171" y="3979952"/>
            <a:ext cx="4829629" cy="20123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131956" y="5807631"/>
            <a:ext cx="2824844" cy="369332"/>
          </a:xfrm>
          <a:prstGeom prst="rect">
            <a:avLst/>
          </a:prstGeom>
          <a:noFill/>
        </p:spPr>
        <p:txBody>
          <a:bodyPr wrap="square" rtlCol="0">
            <a:spAutoFit/>
          </a:bodyPr>
          <a:lstStyle/>
          <a:p>
            <a:r>
              <a:rPr lang="en-US">
                <a:hlinkClick r:id="rId3"/>
              </a:rPr>
              <a:t>http://storm.apache.org/</a:t>
            </a:r>
            <a:endParaRPr lang="en-US"/>
          </a:p>
        </p:txBody>
      </p:sp>
      <p:sp>
        <p:nvSpPr>
          <p:cNvPr id="6" name="Footer Placeholder 5"/>
          <p:cNvSpPr>
            <a:spLocks noGrp="1"/>
          </p:cNvSpPr>
          <p:nvPr>
            <p:ph type="ftr" sz="quarter" idx="11"/>
          </p:nvPr>
        </p:nvSpPr>
        <p:spPr/>
        <p:txBody>
          <a:bodyPr/>
          <a:lstStyle/>
          <a:p>
            <a:r>
              <a:rPr lang="en-US"/>
              <a:t>Millindar reddy maligireddy</a:t>
            </a:r>
          </a:p>
        </p:txBody>
      </p:sp>
      <p:sp>
        <p:nvSpPr>
          <p:cNvPr id="7" name="Slide Number Placeholder 6"/>
          <p:cNvSpPr>
            <a:spLocks noGrp="1"/>
          </p:cNvSpPr>
          <p:nvPr>
            <p:ph type="sldNum" sz="quarter" idx="12"/>
          </p:nvPr>
        </p:nvSpPr>
        <p:spPr/>
        <p:txBody>
          <a:bodyPr/>
          <a:lstStyle/>
          <a:p>
            <a:fld id="{176BDAE8-86FF-449A-A1DB-040F4E31366D}" type="slidenum">
              <a:rPr lang="en-US" smtClean="0"/>
              <a:t>4</a:t>
            </a:fld>
            <a:endParaRPr lang="en-US"/>
          </a:p>
        </p:txBody>
      </p:sp>
    </p:spTree>
    <p:extLst>
      <p:ext uri="{BB962C8B-B14F-4D97-AF65-F5344CB8AC3E}">
        <p14:creationId xmlns:p14="http://schemas.microsoft.com/office/powerpoint/2010/main" val="656301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ECF7923-6629-4C65-9FD1-87AF8DB0F393}"/>
              </a:ext>
            </a:extLst>
          </p:cNvPr>
          <p:cNvGraphicFramePr>
            <a:graphicFrameLocks noGrp="1"/>
          </p:cNvGraphicFramePr>
          <p:nvPr>
            <p:extLst>
              <p:ext uri="{D42A27DB-BD31-4B8C-83A1-F6EECF244321}">
                <p14:modId xmlns:p14="http://schemas.microsoft.com/office/powerpoint/2010/main" val="2374784277"/>
              </p:ext>
            </p:extLst>
          </p:nvPr>
        </p:nvGraphicFramePr>
        <p:xfrm>
          <a:off x="838200" y="1385273"/>
          <a:ext cx="10515600" cy="4821563"/>
        </p:xfrm>
        <a:graphic>
          <a:graphicData uri="http://schemas.openxmlformats.org/drawingml/2006/table">
            <a:tbl>
              <a:tblPr firstRow="1" bandRow="1">
                <a:tableStyleId>{7E9639D4-E3E2-4D34-9284-5A2195B3D0D7}</a:tableStyleId>
              </a:tblPr>
              <a:tblGrid>
                <a:gridCol w="5257800">
                  <a:extLst>
                    <a:ext uri="{9D8B030D-6E8A-4147-A177-3AD203B41FA5}">
                      <a16:colId xmlns:a16="http://schemas.microsoft.com/office/drawing/2014/main" val="373001037"/>
                    </a:ext>
                  </a:extLst>
                </a:gridCol>
                <a:gridCol w="5257800">
                  <a:extLst>
                    <a:ext uri="{9D8B030D-6E8A-4147-A177-3AD203B41FA5}">
                      <a16:colId xmlns:a16="http://schemas.microsoft.com/office/drawing/2014/main" val="895767424"/>
                    </a:ext>
                  </a:extLst>
                </a:gridCol>
              </a:tblGrid>
              <a:tr h="448113">
                <a:tc>
                  <a:txBody>
                    <a:bodyPr/>
                    <a:lstStyle/>
                    <a:p>
                      <a:pPr algn="ctr" fontAlgn="t"/>
                      <a:r>
                        <a:rPr lang="en-US" sz="2400">
                          <a:effectLst/>
                        </a:rPr>
                        <a:t>Storm</a:t>
                      </a:r>
                      <a:endParaRPr lang="en-US" sz="240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ctr" fontAlgn="t"/>
                      <a:r>
                        <a:rPr lang="en-US" sz="2400">
                          <a:effectLst/>
                        </a:rPr>
                        <a:t>Hadoop</a:t>
                      </a:r>
                      <a:endParaRPr lang="en-US" sz="2400">
                        <a:effectLst/>
                        <a:latin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1059331875"/>
                  </a:ext>
                </a:extLst>
              </a:tr>
              <a:tr h="448113">
                <a:tc>
                  <a:txBody>
                    <a:bodyPr/>
                    <a:lstStyle/>
                    <a:p>
                      <a:pPr fontAlgn="t"/>
                      <a:r>
                        <a:rPr lang="en-US" sz="2000">
                          <a:effectLst/>
                        </a:rPr>
                        <a:t>Real-time stream processing</a:t>
                      </a:r>
                      <a:endParaRPr lang="en-US" sz="200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fontAlgn="t"/>
                      <a:r>
                        <a:rPr lang="en-US" sz="2000">
                          <a:effectLst/>
                        </a:rPr>
                        <a:t>Batch processing</a:t>
                      </a:r>
                      <a:endParaRPr lang="en-US" sz="2000">
                        <a:effectLst/>
                        <a:latin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1480501385"/>
                  </a:ext>
                </a:extLst>
              </a:tr>
              <a:tr h="448113">
                <a:tc>
                  <a:txBody>
                    <a:bodyPr/>
                    <a:lstStyle/>
                    <a:p>
                      <a:pPr fontAlgn="t"/>
                      <a:r>
                        <a:rPr lang="en-US" sz="2000">
                          <a:effectLst/>
                        </a:rPr>
                        <a:t>Stateless</a:t>
                      </a:r>
                      <a:endParaRPr lang="en-US" sz="200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fontAlgn="t"/>
                      <a:r>
                        <a:rPr lang="en-US" sz="2000">
                          <a:effectLst/>
                        </a:rPr>
                        <a:t>Stateful</a:t>
                      </a:r>
                      <a:endParaRPr lang="en-US" sz="2000">
                        <a:effectLst/>
                        <a:latin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2115093498"/>
                  </a:ext>
                </a:extLst>
              </a:tr>
              <a:tr h="798203">
                <a:tc>
                  <a:txBody>
                    <a:bodyPr/>
                    <a:lstStyle/>
                    <a:p>
                      <a:pPr fontAlgn="t"/>
                      <a:r>
                        <a:rPr lang="en-US" sz="2000">
                          <a:effectLst/>
                        </a:rPr>
                        <a:t>Master/Slave architecture with Zookeeper based coordination</a:t>
                      </a:r>
                      <a:endParaRPr lang="en-US" sz="200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fontAlgn="t"/>
                      <a:r>
                        <a:rPr lang="en-US" sz="2000">
                          <a:effectLst/>
                        </a:rPr>
                        <a:t>Master-slave architecture with/without Zookeeper based coordination</a:t>
                      </a:r>
                      <a:endParaRPr lang="en-US" sz="2000">
                        <a:effectLst/>
                        <a:latin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2085914932"/>
                  </a:ext>
                </a:extLst>
              </a:tr>
              <a:tr h="507258">
                <a:tc>
                  <a:txBody>
                    <a:bodyPr/>
                    <a:lstStyle/>
                    <a:p>
                      <a:pPr fontAlgn="t"/>
                      <a:r>
                        <a:rPr lang="en-US" sz="2000">
                          <a:effectLst/>
                        </a:rPr>
                        <a:t>Master</a:t>
                      </a:r>
                      <a:r>
                        <a:rPr lang="en-US" sz="2000" baseline="0">
                          <a:effectLst/>
                        </a:rPr>
                        <a:t> node called as nimbus </a:t>
                      </a:r>
                      <a:r>
                        <a:rPr lang="en-US" sz="2000">
                          <a:effectLst/>
                        </a:rPr>
                        <a:t>and slaves are supervisors</a:t>
                      </a:r>
                      <a:endParaRPr lang="en-US" sz="200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fontAlgn="t"/>
                      <a:r>
                        <a:rPr lang="en-US" sz="2000">
                          <a:effectLst/>
                        </a:rPr>
                        <a:t>Master node called</a:t>
                      </a:r>
                      <a:r>
                        <a:rPr lang="en-US" sz="2000" baseline="0">
                          <a:effectLst/>
                        </a:rPr>
                        <a:t> as job tracker</a:t>
                      </a:r>
                      <a:r>
                        <a:rPr lang="en-US" sz="2000">
                          <a:effectLst/>
                        </a:rPr>
                        <a:t> and slave node is task tracker</a:t>
                      </a:r>
                      <a:endParaRPr lang="en-US" sz="2000">
                        <a:effectLst/>
                        <a:latin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2319393035"/>
                  </a:ext>
                </a:extLst>
              </a:tr>
              <a:tr h="872836">
                <a:tc>
                  <a:txBody>
                    <a:bodyPr/>
                    <a:lstStyle/>
                    <a:p>
                      <a:pPr fontAlgn="t"/>
                      <a:r>
                        <a:rPr lang="en-US" sz="2000">
                          <a:effectLst/>
                        </a:rPr>
                        <a:t>A Storm streaming process can access tens of thousands messages per second on cluster</a:t>
                      </a:r>
                      <a:endParaRPr lang="en-US" sz="200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fontAlgn="t"/>
                      <a:r>
                        <a:rPr lang="en-US" sz="2000">
                          <a:effectLst/>
                        </a:rPr>
                        <a:t>Hadoop Distributed File System (HDFS) uses Map Reduce framework to process vast amount of data that takes minutes or hours</a:t>
                      </a:r>
                      <a:endParaRPr lang="en-US" sz="2000">
                        <a:effectLst/>
                        <a:latin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98301120"/>
                  </a:ext>
                </a:extLst>
              </a:tr>
              <a:tr h="659476">
                <a:tc>
                  <a:txBody>
                    <a:bodyPr/>
                    <a:lstStyle/>
                    <a:p>
                      <a:pPr fontAlgn="t"/>
                      <a:r>
                        <a:rPr lang="en-US" sz="2000">
                          <a:effectLst/>
                        </a:rPr>
                        <a:t>Storm topology runs until shutdown by the user or an unexpected unrecoverable failure.</a:t>
                      </a:r>
                      <a:endParaRPr lang="en-US" sz="200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fontAlgn="t"/>
                      <a:r>
                        <a:rPr lang="en-US" sz="2000">
                          <a:effectLst/>
                        </a:rPr>
                        <a:t>Map Reduce jobs are executed in a sequential order and completed eventually</a:t>
                      </a:r>
                      <a:endParaRPr lang="en-US" sz="2000">
                        <a:effectLst/>
                        <a:latin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2874737962"/>
                  </a:ext>
                </a:extLst>
              </a:tr>
            </a:tbl>
          </a:graphicData>
        </a:graphic>
      </p:graphicFrame>
      <p:sp>
        <p:nvSpPr>
          <p:cNvPr id="9" name="Title 1">
            <a:extLst>
              <a:ext uri="{FF2B5EF4-FFF2-40B4-BE49-F238E27FC236}">
                <a16:creationId xmlns:a16="http://schemas.microsoft.com/office/drawing/2014/main" id="{12101A48-70C2-4F33-8BC9-44186F2B1320}"/>
              </a:ext>
            </a:extLst>
          </p:cNvPr>
          <p:cNvSpPr txBox="1">
            <a:spLocks/>
          </p:cNvSpPr>
          <p:nvPr/>
        </p:nvSpPr>
        <p:spPr>
          <a:xfrm>
            <a:off x="838200" y="365125"/>
            <a:ext cx="10515600" cy="822356"/>
          </a:xfrm>
          <a:prstGeom prst="rect">
            <a:avLst/>
          </a:prstGeom>
        </p:spPr>
        <p:txBody>
          <a:bodyPr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Times New Roman" panose="02020603050405020304" pitchFamily="18" charset="0"/>
                <a:cs typeface="Times New Roman" panose="02020603050405020304" pitchFamily="18" charset="0"/>
              </a:rPr>
              <a:t>Storm vs Hadoop</a:t>
            </a:r>
          </a:p>
        </p:txBody>
      </p:sp>
      <p:sp>
        <p:nvSpPr>
          <p:cNvPr id="4" name="Footer Placeholder 3"/>
          <p:cNvSpPr>
            <a:spLocks noGrp="1"/>
          </p:cNvSpPr>
          <p:nvPr>
            <p:ph type="ftr" sz="quarter" idx="11"/>
          </p:nvPr>
        </p:nvSpPr>
        <p:spPr/>
        <p:txBody>
          <a:bodyPr/>
          <a:lstStyle/>
          <a:p>
            <a:r>
              <a:rPr lang="en-US"/>
              <a:t>Millindar reddy maligireddy</a:t>
            </a:r>
          </a:p>
        </p:txBody>
      </p:sp>
      <p:sp>
        <p:nvSpPr>
          <p:cNvPr id="6" name="Slide Number Placeholder 5"/>
          <p:cNvSpPr>
            <a:spLocks noGrp="1"/>
          </p:cNvSpPr>
          <p:nvPr>
            <p:ph type="sldNum" sz="quarter" idx="12"/>
          </p:nvPr>
        </p:nvSpPr>
        <p:spPr/>
        <p:txBody>
          <a:bodyPr/>
          <a:lstStyle/>
          <a:p>
            <a:fld id="{176BDAE8-86FF-449A-A1DB-040F4E31366D}" type="slidenum">
              <a:rPr lang="en-US" smtClean="0"/>
              <a:t>5</a:t>
            </a:fld>
            <a:endParaRPr lang="en-US"/>
          </a:p>
        </p:txBody>
      </p:sp>
    </p:spTree>
    <p:extLst>
      <p:ext uri="{BB962C8B-B14F-4D97-AF65-F5344CB8AC3E}">
        <p14:creationId xmlns:p14="http://schemas.microsoft.com/office/powerpoint/2010/main" val="1141710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a:cs typeface="Times New Roman"/>
              </a:rPr>
              <a:t>Use cases</a:t>
            </a:r>
          </a:p>
        </p:txBody>
      </p:sp>
      <p:sp>
        <p:nvSpPr>
          <p:cNvPr id="3" name="Content Placeholder 2"/>
          <p:cNvSpPr>
            <a:spLocks noGrp="1"/>
          </p:cNvSpPr>
          <p:nvPr>
            <p:ph idx="1"/>
          </p:nvPr>
        </p:nvSpPr>
        <p:spPr/>
        <p:txBody>
          <a:bodyPr vert="horz" lIns="91440" tIns="45720" rIns="91440" bIns="45720" rtlCol="0" anchor="t">
            <a:normAutofit/>
          </a:bodyPr>
          <a:lstStyle/>
          <a:p>
            <a:r>
              <a:rPr lang="en-US">
                <a:latin typeface="Times New Roman"/>
                <a:cs typeface="Times New Roman"/>
              </a:rPr>
              <a:t>Twitter</a:t>
            </a:r>
            <a:r>
              <a:rPr lang="en-US" b="1">
                <a:latin typeface="Times New Roman"/>
                <a:cs typeface="Times New Roman"/>
              </a:rPr>
              <a:t>: </a:t>
            </a:r>
          </a:p>
          <a:p>
            <a:pPr lvl="1"/>
            <a:r>
              <a:rPr lang="en-US">
                <a:latin typeface="Times New Roman"/>
                <a:cs typeface="Times New Roman"/>
              </a:rPr>
              <a:t>Storm</a:t>
            </a:r>
            <a:r>
              <a:rPr lang="en-US">
                <a:latin typeface="Times New Roman"/>
                <a:ea typeface="+mn-lt"/>
                <a:cs typeface="+mn-lt"/>
              </a:rPr>
              <a:t> is used to power a variety of Twitter systems</a:t>
            </a:r>
          </a:p>
          <a:p>
            <a:pPr lvl="1"/>
            <a:r>
              <a:rPr lang="en-US">
                <a:latin typeface="Times New Roman"/>
                <a:ea typeface="+mn-lt"/>
                <a:cs typeface="+mn-lt"/>
              </a:rPr>
              <a:t>Such as real-time analytics, personalization, search, revenue optimization, etc.,</a:t>
            </a:r>
            <a:endParaRPr lang="en-US">
              <a:latin typeface="Times New Roman"/>
              <a:cs typeface="Calibri"/>
            </a:endParaRPr>
          </a:p>
          <a:p>
            <a:r>
              <a:rPr lang="en-US">
                <a:latin typeface="Times New Roman"/>
                <a:ea typeface="+mn-lt"/>
                <a:cs typeface="+mn-lt"/>
              </a:rPr>
              <a:t>Flipboard:</a:t>
            </a:r>
          </a:p>
          <a:p>
            <a:pPr lvl="1"/>
            <a:r>
              <a:rPr lang="en-US">
                <a:latin typeface="Times New Roman"/>
                <a:ea typeface="+mn-lt"/>
                <a:cs typeface="+mn-lt"/>
              </a:rPr>
              <a:t>uses storm for a wide range of services </a:t>
            </a:r>
          </a:p>
          <a:p>
            <a:pPr lvl="1"/>
            <a:r>
              <a:rPr lang="en-US">
                <a:latin typeface="Times New Roman"/>
                <a:ea typeface="+mn-lt"/>
                <a:cs typeface="+mn-lt"/>
              </a:rPr>
              <a:t>Such as content search, real-time analytics, custom magazine feeds, etc.,</a:t>
            </a:r>
            <a:endParaRPr lang="en-US">
              <a:latin typeface="Times New Roman"/>
              <a:cs typeface="Times New Roman"/>
            </a:endParaRPr>
          </a:p>
        </p:txBody>
      </p:sp>
      <p:sp>
        <p:nvSpPr>
          <p:cNvPr id="4" name="Footer Placeholder 3"/>
          <p:cNvSpPr>
            <a:spLocks noGrp="1"/>
          </p:cNvSpPr>
          <p:nvPr>
            <p:ph type="ftr" sz="quarter" idx="11"/>
          </p:nvPr>
        </p:nvSpPr>
        <p:spPr/>
        <p:txBody>
          <a:bodyPr/>
          <a:lstStyle/>
          <a:p>
            <a:r>
              <a:rPr lang="en-US"/>
              <a:t>Millindar reddy maligireddy</a:t>
            </a:r>
          </a:p>
        </p:txBody>
      </p:sp>
      <p:sp>
        <p:nvSpPr>
          <p:cNvPr id="6" name="Slide Number Placeholder 5"/>
          <p:cNvSpPr>
            <a:spLocks noGrp="1"/>
          </p:cNvSpPr>
          <p:nvPr>
            <p:ph type="sldNum" sz="quarter" idx="12"/>
          </p:nvPr>
        </p:nvSpPr>
        <p:spPr/>
        <p:txBody>
          <a:bodyPr/>
          <a:lstStyle/>
          <a:p>
            <a:fld id="{176BDAE8-86FF-449A-A1DB-040F4E31366D}" type="slidenum">
              <a:rPr lang="en-US" smtClean="0"/>
              <a:t>6</a:t>
            </a:fld>
            <a:endParaRPr lang="en-US"/>
          </a:p>
        </p:txBody>
      </p:sp>
    </p:spTree>
    <p:extLst>
      <p:ext uri="{BB962C8B-B14F-4D97-AF65-F5344CB8AC3E}">
        <p14:creationId xmlns:p14="http://schemas.microsoft.com/office/powerpoint/2010/main" val="2849917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a:cs typeface="Times New Roman"/>
              </a:rPr>
              <a:t>Storm Architecture</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a:latin typeface="Times New Roman"/>
                <a:cs typeface="Times New Roman"/>
              </a:rPr>
              <a:t>A storm cluster has 3 sets of nodes:</a:t>
            </a:r>
          </a:p>
          <a:p>
            <a:r>
              <a:rPr lang="en-US">
                <a:latin typeface="Times New Roman"/>
                <a:cs typeface="Times New Roman"/>
              </a:rPr>
              <a:t>Nimbus:</a:t>
            </a:r>
          </a:p>
          <a:p>
            <a:pPr lvl="1"/>
            <a:r>
              <a:rPr lang="en-US">
                <a:latin typeface="Times New Roman"/>
                <a:cs typeface="Times New Roman"/>
              </a:rPr>
              <a:t>Master node</a:t>
            </a:r>
          </a:p>
          <a:p>
            <a:pPr lvl="1"/>
            <a:r>
              <a:rPr lang="en-US">
                <a:latin typeface="Times New Roman"/>
                <a:cs typeface="Times New Roman"/>
              </a:rPr>
              <a:t>Uploads computations for execution</a:t>
            </a:r>
          </a:p>
          <a:p>
            <a:pPr lvl="1"/>
            <a:r>
              <a:rPr lang="en-US">
                <a:latin typeface="Times New Roman"/>
                <a:cs typeface="Times New Roman"/>
              </a:rPr>
              <a:t>Distributes code across the cluster</a:t>
            </a:r>
          </a:p>
          <a:p>
            <a:pPr lvl="1"/>
            <a:r>
              <a:rPr lang="en-US">
                <a:latin typeface="Times New Roman"/>
                <a:cs typeface="Times New Roman"/>
              </a:rPr>
              <a:t>Launches workers across the cluster</a:t>
            </a:r>
          </a:p>
          <a:p>
            <a:pPr lvl="1"/>
            <a:r>
              <a:rPr lang="en-US">
                <a:latin typeface="Times New Roman"/>
                <a:cs typeface="Times New Roman"/>
              </a:rPr>
              <a:t>Monitors computation and reallocates workers as needed</a:t>
            </a:r>
          </a:p>
          <a:p>
            <a:r>
              <a:rPr lang="en-US">
                <a:latin typeface="Times New Roman"/>
                <a:cs typeface="Times New Roman"/>
              </a:rPr>
              <a:t>Zookeeper nodes:</a:t>
            </a:r>
          </a:p>
          <a:p>
            <a:pPr lvl="1"/>
            <a:r>
              <a:rPr lang="en-US">
                <a:latin typeface="Times New Roman"/>
                <a:cs typeface="Times New Roman"/>
              </a:rPr>
              <a:t>Coordinates the Strom cluster</a:t>
            </a:r>
          </a:p>
          <a:p>
            <a:r>
              <a:rPr lang="en-US">
                <a:latin typeface="Times New Roman"/>
                <a:cs typeface="Times New Roman"/>
              </a:rPr>
              <a:t>Supervisor node:</a:t>
            </a:r>
          </a:p>
          <a:p>
            <a:pPr lvl="1"/>
            <a:r>
              <a:rPr lang="en-US">
                <a:latin typeface="Times New Roman"/>
                <a:cs typeface="Times New Roman"/>
              </a:rPr>
              <a:t>Communicates with Nimbus through Zookeeper</a:t>
            </a:r>
          </a:p>
        </p:txBody>
      </p:sp>
      <p:pic>
        <p:nvPicPr>
          <p:cNvPr id="2052" name="Picture 4" descr="Storm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5657" y="1825625"/>
            <a:ext cx="5098143" cy="333078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255656" y="4633193"/>
            <a:ext cx="4216401" cy="523220"/>
          </a:xfrm>
          <a:prstGeom prst="rect">
            <a:avLst/>
          </a:prstGeom>
          <a:noFill/>
        </p:spPr>
        <p:txBody>
          <a:bodyPr wrap="square" rtlCol="0">
            <a:spAutoFit/>
          </a:bodyPr>
          <a:lstStyle/>
          <a:p>
            <a:r>
              <a:rPr lang="en-US" sz="1400">
                <a:hlinkClick r:id="rId3"/>
              </a:rPr>
              <a:t>https://www.cloudera.com/products/open-source/apache-hadoop/apache-storm.html</a:t>
            </a:r>
            <a:endParaRPr lang="en-US" sz="1400"/>
          </a:p>
        </p:txBody>
      </p:sp>
      <p:sp>
        <p:nvSpPr>
          <p:cNvPr id="5" name="Footer Placeholder 4"/>
          <p:cNvSpPr>
            <a:spLocks noGrp="1"/>
          </p:cNvSpPr>
          <p:nvPr>
            <p:ph type="ftr" sz="quarter" idx="11"/>
          </p:nvPr>
        </p:nvSpPr>
        <p:spPr/>
        <p:txBody>
          <a:bodyPr/>
          <a:lstStyle/>
          <a:p>
            <a:r>
              <a:rPr lang="en-US"/>
              <a:t>Millindar reddy maligireddy</a:t>
            </a:r>
          </a:p>
        </p:txBody>
      </p:sp>
      <p:sp>
        <p:nvSpPr>
          <p:cNvPr id="6" name="Slide Number Placeholder 5"/>
          <p:cNvSpPr>
            <a:spLocks noGrp="1"/>
          </p:cNvSpPr>
          <p:nvPr>
            <p:ph type="sldNum" sz="quarter" idx="12"/>
          </p:nvPr>
        </p:nvSpPr>
        <p:spPr/>
        <p:txBody>
          <a:bodyPr/>
          <a:lstStyle/>
          <a:p>
            <a:fld id="{176BDAE8-86FF-449A-A1DB-040F4E31366D}" type="slidenum">
              <a:rPr lang="en-US" smtClean="0"/>
              <a:t>7</a:t>
            </a:fld>
            <a:endParaRPr lang="en-US"/>
          </a:p>
        </p:txBody>
      </p:sp>
    </p:spTree>
    <p:extLst>
      <p:ext uri="{BB962C8B-B14F-4D97-AF65-F5344CB8AC3E}">
        <p14:creationId xmlns:p14="http://schemas.microsoft.com/office/powerpoint/2010/main" val="1374387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a:cs typeface="Times New Roman"/>
              </a:rPr>
              <a:t>Five key abstractions help Strom processes data</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a:latin typeface="Times New Roman"/>
                <a:cs typeface="Times New Roman"/>
              </a:rPr>
              <a:t>Tuples:</a:t>
            </a:r>
          </a:p>
          <a:p>
            <a:pPr lvl="1"/>
            <a:r>
              <a:rPr lang="en-US">
                <a:latin typeface="Times New Roman"/>
                <a:cs typeface="Times New Roman"/>
              </a:rPr>
              <a:t>Ordered list of elements</a:t>
            </a:r>
          </a:p>
          <a:p>
            <a:r>
              <a:rPr lang="en-US">
                <a:latin typeface="Times New Roman"/>
                <a:cs typeface="Times New Roman"/>
              </a:rPr>
              <a:t>Streams:</a:t>
            </a:r>
          </a:p>
          <a:p>
            <a:pPr lvl="1"/>
            <a:r>
              <a:rPr lang="en-US">
                <a:latin typeface="Times New Roman"/>
                <a:cs typeface="Times New Roman"/>
              </a:rPr>
              <a:t>Unbounded sequence of tuples</a:t>
            </a:r>
          </a:p>
          <a:p>
            <a:r>
              <a:rPr lang="en-US">
                <a:latin typeface="Times New Roman"/>
                <a:cs typeface="Times New Roman"/>
              </a:rPr>
              <a:t>Spouts:</a:t>
            </a:r>
          </a:p>
          <a:p>
            <a:pPr lvl="1"/>
            <a:r>
              <a:rPr lang="en-US">
                <a:latin typeface="Times New Roman"/>
                <a:cs typeface="Times New Roman"/>
              </a:rPr>
              <a:t>Sources of streams in a computation</a:t>
            </a:r>
          </a:p>
          <a:p>
            <a:r>
              <a:rPr lang="en-US">
                <a:latin typeface="Times New Roman"/>
                <a:cs typeface="Times New Roman"/>
              </a:rPr>
              <a:t>Bolts:</a:t>
            </a:r>
          </a:p>
          <a:p>
            <a:pPr lvl="1"/>
            <a:r>
              <a:rPr lang="en-US">
                <a:latin typeface="Times New Roman"/>
                <a:cs typeface="Times New Roman"/>
              </a:rPr>
              <a:t>Process input streams and produce output streams</a:t>
            </a:r>
          </a:p>
          <a:p>
            <a:r>
              <a:rPr lang="en-US">
                <a:latin typeface="Times New Roman"/>
                <a:cs typeface="Times New Roman"/>
              </a:rPr>
              <a:t>Topologies</a:t>
            </a:r>
          </a:p>
          <a:p>
            <a:pPr lvl="1"/>
            <a:r>
              <a:rPr lang="en-US">
                <a:latin typeface="Times New Roman"/>
                <a:cs typeface="Times New Roman"/>
              </a:rPr>
              <a:t>Overall calculation</a:t>
            </a:r>
          </a:p>
        </p:txBody>
      </p:sp>
      <p:pic>
        <p:nvPicPr>
          <p:cNvPr id="3074" name="Picture 2" descr="Storm conce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2825" y="1549677"/>
            <a:ext cx="3990975" cy="22669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371437" y="3739347"/>
            <a:ext cx="2824844" cy="369332"/>
          </a:xfrm>
          <a:prstGeom prst="rect">
            <a:avLst/>
          </a:prstGeom>
          <a:noFill/>
        </p:spPr>
        <p:txBody>
          <a:bodyPr wrap="square" rtlCol="0">
            <a:spAutoFit/>
          </a:bodyPr>
          <a:lstStyle/>
          <a:p>
            <a:r>
              <a:rPr lang="en-US">
                <a:hlinkClick r:id="rId3"/>
              </a:rPr>
              <a:t>http://storm.apache.org/</a:t>
            </a:r>
            <a:endParaRPr lang="en-US"/>
          </a:p>
        </p:txBody>
      </p:sp>
      <p:sp>
        <p:nvSpPr>
          <p:cNvPr id="4" name="Footer Placeholder 3"/>
          <p:cNvSpPr>
            <a:spLocks noGrp="1"/>
          </p:cNvSpPr>
          <p:nvPr>
            <p:ph type="ftr" sz="quarter" idx="11"/>
          </p:nvPr>
        </p:nvSpPr>
        <p:spPr/>
        <p:txBody>
          <a:bodyPr/>
          <a:lstStyle/>
          <a:p>
            <a:r>
              <a:rPr lang="en-US"/>
              <a:t>Millindar reddy maligireddy</a:t>
            </a:r>
          </a:p>
        </p:txBody>
      </p:sp>
      <p:sp>
        <p:nvSpPr>
          <p:cNvPr id="5" name="Slide Number Placeholder 4"/>
          <p:cNvSpPr>
            <a:spLocks noGrp="1"/>
          </p:cNvSpPr>
          <p:nvPr>
            <p:ph type="sldNum" sz="quarter" idx="12"/>
          </p:nvPr>
        </p:nvSpPr>
        <p:spPr/>
        <p:txBody>
          <a:bodyPr/>
          <a:lstStyle/>
          <a:p>
            <a:fld id="{176BDAE8-86FF-449A-A1DB-040F4E31366D}" type="slidenum">
              <a:rPr lang="en-US" smtClean="0"/>
              <a:t>8</a:t>
            </a:fld>
            <a:endParaRPr lang="en-US"/>
          </a:p>
        </p:txBody>
      </p:sp>
    </p:spTree>
    <p:extLst>
      <p:ext uri="{BB962C8B-B14F-4D97-AF65-F5344CB8AC3E}">
        <p14:creationId xmlns:p14="http://schemas.microsoft.com/office/powerpoint/2010/main" val="223867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3227F-3182-4576-8308-E1873726A612}"/>
              </a:ext>
            </a:extLst>
          </p:cNvPr>
          <p:cNvSpPr>
            <a:spLocks noGrp="1"/>
          </p:cNvSpPr>
          <p:nvPr>
            <p:ph type="title"/>
          </p:nvPr>
        </p:nvSpPr>
        <p:spPr/>
        <p:txBody>
          <a:bodyPr/>
          <a:lstStyle/>
          <a:p>
            <a:r>
              <a:rPr lang="en-US">
                <a:latin typeface="Times New Roman"/>
                <a:cs typeface="Times New Roman"/>
              </a:rPr>
              <a:t>Topology</a:t>
            </a:r>
          </a:p>
        </p:txBody>
      </p:sp>
      <p:sp>
        <p:nvSpPr>
          <p:cNvPr id="3" name="Content Placeholder 2">
            <a:extLst>
              <a:ext uri="{FF2B5EF4-FFF2-40B4-BE49-F238E27FC236}">
                <a16:creationId xmlns:a16="http://schemas.microsoft.com/office/drawing/2014/main" id="{6825CC88-B840-4FF0-954A-0801887CF72A}"/>
              </a:ext>
            </a:extLst>
          </p:cNvPr>
          <p:cNvSpPr>
            <a:spLocks noGrp="1"/>
          </p:cNvSpPr>
          <p:nvPr>
            <p:ph idx="1"/>
          </p:nvPr>
        </p:nvSpPr>
        <p:spPr/>
        <p:txBody>
          <a:bodyPr vert="horz" lIns="91440" tIns="45720" rIns="91440" bIns="45720" rtlCol="0" anchor="t">
            <a:normAutofit/>
          </a:bodyPr>
          <a:lstStyle/>
          <a:p>
            <a:r>
              <a:rPr lang="en-US">
                <a:latin typeface="Times New Roman"/>
                <a:ea typeface="+mn-lt"/>
                <a:cs typeface="+mn-lt"/>
              </a:rPr>
              <a:t>Spouts and bolts are connected, and they form a topology</a:t>
            </a:r>
          </a:p>
          <a:p>
            <a:r>
              <a:rPr lang="en-US">
                <a:latin typeface="Times New Roman"/>
                <a:ea typeface="+mn-lt"/>
                <a:cs typeface="+mn-lt"/>
              </a:rPr>
              <a:t>Storm keeps the topology always running, until you kill the topology</a:t>
            </a:r>
          </a:p>
          <a:p>
            <a:r>
              <a:rPr lang="en-US">
                <a:latin typeface="Times New Roman"/>
                <a:cs typeface="Calibri"/>
              </a:rPr>
              <a:t>Apache Storm’s main job is to run the topology and will run any number of topology at a given time</a:t>
            </a:r>
          </a:p>
          <a:p>
            <a:endParaRPr lang="en-US">
              <a:latin typeface="Times New Roman"/>
              <a:cs typeface="Calibri"/>
            </a:endParaRPr>
          </a:p>
        </p:txBody>
      </p:sp>
      <p:sp>
        <p:nvSpPr>
          <p:cNvPr id="6" name="Footer Placeholder 5"/>
          <p:cNvSpPr>
            <a:spLocks noGrp="1"/>
          </p:cNvSpPr>
          <p:nvPr>
            <p:ph type="ftr" sz="quarter" idx="11"/>
          </p:nvPr>
        </p:nvSpPr>
        <p:spPr/>
        <p:txBody>
          <a:bodyPr/>
          <a:lstStyle/>
          <a:p>
            <a:r>
              <a:rPr lang="en-US"/>
              <a:t>Sunil </a:t>
            </a:r>
            <a:r>
              <a:rPr lang="en-US" err="1"/>
              <a:t>Mundru</a:t>
            </a:r>
            <a:endParaRPr lang="en-US"/>
          </a:p>
        </p:txBody>
      </p:sp>
      <p:sp>
        <p:nvSpPr>
          <p:cNvPr id="7" name="Slide Number Placeholder 6"/>
          <p:cNvSpPr>
            <a:spLocks noGrp="1"/>
          </p:cNvSpPr>
          <p:nvPr>
            <p:ph type="sldNum" sz="quarter" idx="12"/>
          </p:nvPr>
        </p:nvSpPr>
        <p:spPr/>
        <p:txBody>
          <a:bodyPr/>
          <a:lstStyle/>
          <a:p>
            <a:fld id="{176BDAE8-86FF-449A-A1DB-040F4E31366D}" type="slidenum">
              <a:rPr lang="en-US" smtClean="0"/>
              <a:t>9</a:t>
            </a:fld>
            <a:endParaRPr lang="en-US"/>
          </a:p>
        </p:txBody>
      </p:sp>
    </p:spTree>
    <p:extLst>
      <p:ext uri="{BB962C8B-B14F-4D97-AF65-F5344CB8AC3E}">
        <p14:creationId xmlns:p14="http://schemas.microsoft.com/office/powerpoint/2010/main" val="4266597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111C6FDCCEADB408BE70F262C146BDB" ma:contentTypeVersion="7" ma:contentTypeDescription="Create a new document." ma:contentTypeScope="" ma:versionID="7866455ddaf3dbe68ac91efd2fc1afce">
  <xsd:schema xmlns:xsd="http://www.w3.org/2001/XMLSchema" xmlns:xs="http://www.w3.org/2001/XMLSchema" xmlns:p="http://schemas.microsoft.com/office/2006/metadata/properties" xmlns:ns3="19ccf762-4532-473a-a3f4-c3ab50653343" xmlns:ns4="2d7eac12-214e-474f-b358-bf6f65808085" targetNamespace="http://schemas.microsoft.com/office/2006/metadata/properties" ma:root="true" ma:fieldsID="3991e8e2039b13ecb02c195bdb067c03" ns3:_="" ns4:_="">
    <xsd:import namespace="19ccf762-4532-473a-a3f4-c3ab50653343"/>
    <xsd:import namespace="2d7eac12-214e-474f-b358-bf6f6580808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ccf762-4532-473a-a3f4-c3ab506533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d7eac12-214e-474f-b358-bf6f6580808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D07677A-D72D-4609-85E5-C2729D3E38EB}">
  <ds:schemaRefs>
    <ds:schemaRef ds:uri="19ccf762-4532-473a-a3f4-c3ab50653343"/>
    <ds:schemaRef ds:uri="2d7eac12-214e-474f-b358-bf6f6580808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29A6529-1CF0-4D93-812F-D324307C0D3E}">
  <ds:schemaRefs>
    <ds:schemaRef ds:uri="http://purl.org/dc/terms/"/>
    <ds:schemaRef ds:uri="http://schemas.openxmlformats.org/package/2006/metadata/core-properties"/>
    <ds:schemaRef ds:uri="http://purl.org/dc/dcmitype/"/>
    <ds:schemaRef ds:uri="19ccf762-4532-473a-a3f4-c3ab50653343"/>
    <ds:schemaRef ds:uri="http://schemas.microsoft.com/office/2006/documentManagement/types"/>
    <ds:schemaRef ds:uri="http://purl.org/dc/elements/1.1/"/>
    <ds:schemaRef ds:uri="http://schemas.microsoft.com/office/2006/metadata/properties"/>
    <ds:schemaRef ds:uri="http://schemas.microsoft.com/office/infopath/2007/PartnerControls"/>
    <ds:schemaRef ds:uri="2d7eac12-214e-474f-b358-bf6f65808085"/>
    <ds:schemaRef ds:uri="http://www.w3.org/XML/1998/namespace"/>
  </ds:schemaRefs>
</ds:datastoreItem>
</file>

<file path=customXml/itemProps3.xml><?xml version="1.0" encoding="utf-8"?>
<ds:datastoreItem xmlns:ds="http://schemas.openxmlformats.org/officeDocument/2006/customXml" ds:itemID="{0C02BDBD-5054-4101-A90F-97D8622068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746</Words>
  <Application>Microsoft Office PowerPoint</Application>
  <PresentationFormat>Widescreen</PresentationFormat>
  <Paragraphs>135</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Apache Storm</vt:lpstr>
      <vt:lpstr>Team members</vt:lpstr>
      <vt:lpstr>Contents</vt:lpstr>
      <vt:lpstr>Introduction</vt:lpstr>
      <vt:lpstr>PowerPoint Presentation</vt:lpstr>
      <vt:lpstr>Use cases</vt:lpstr>
      <vt:lpstr>Storm Architecture</vt:lpstr>
      <vt:lpstr>Five key abstractions help Strom processes data</vt:lpstr>
      <vt:lpstr>Topology</vt:lpstr>
      <vt:lpstr>Workflow</vt:lpstr>
      <vt:lpstr>Modes in a Storm cluster </vt:lpstr>
      <vt:lpstr>Benefits </vt:lpstr>
      <vt:lpstr>Demo</vt:lpstr>
      <vt:lpstr>Conclusion</vt:lpstr>
      <vt:lpstr>References</vt:lpstr>
      <vt:lpstr>Thank You 😊</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Theegala,Pradeepkumar</dc:creator>
  <cp:lastModifiedBy>Theegala,Pradeepkumar</cp:lastModifiedBy>
  <cp:revision>1</cp:revision>
  <dcterms:created xsi:type="dcterms:W3CDTF">2020-04-18T03:13:55Z</dcterms:created>
  <dcterms:modified xsi:type="dcterms:W3CDTF">2020-04-20T04:46:50Z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0x0101002111C6FDCCEADB408BE70F262C146BDB</vt:lpwstr>
  </property>
</Properties>
</file>