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D055-5B43-4B23-B5C4-5784D0E87A7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8C04-80DD-4595-BDEB-A3FF5D34B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CIFAR- 10 Image Classification with CNN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5013176"/>
            <a:ext cx="7143800" cy="625624"/>
          </a:xfrm>
        </p:spPr>
        <p:txBody>
          <a:bodyPr/>
          <a:lstStyle/>
          <a:p>
            <a:r>
              <a:rPr lang="en-US" dirty="0"/>
              <a:t>Presented by.. Rahul Mohan K 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Individual Prediction</a:t>
            </a:r>
          </a:p>
          <a:p>
            <a:r>
              <a:rPr lang="en-US" dirty="0"/>
              <a:t>Single image prediction with confidence scores</a:t>
            </a:r>
          </a:p>
          <a:p>
            <a:r>
              <a:rPr lang="en-US" dirty="0"/>
              <a:t>Correct prediction in blue, incorrect in red</a:t>
            </a:r>
          </a:p>
          <a:p>
            <a:r>
              <a:rPr lang="en-US" dirty="0"/>
              <a:t>Shows model’s confidence level</a:t>
            </a:r>
          </a:p>
          <a:p>
            <a:pPr>
              <a:buNone/>
            </a:pPr>
            <a:r>
              <a:rPr lang="en-US" dirty="0"/>
              <a:t>Bach Visualization</a:t>
            </a:r>
          </a:p>
          <a:p>
            <a:r>
              <a:rPr lang="en-US" dirty="0"/>
              <a:t>Grid of test images with predictions</a:t>
            </a:r>
          </a:p>
          <a:p>
            <a:r>
              <a:rPr lang="en-US" dirty="0" err="1"/>
              <a:t>Colour</a:t>
            </a:r>
            <a:r>
              <a:rPr lang="en-US" dirty="0"/>
              <a:t>-coded results(blue= correct, red= wrong)</a:t>
            </a:r>
          </a:p>
          <a:p>
            <a:r>
              <a:rPr lang="en-US" dirty="0"/>
              <a:t>Confidence scores for each prediction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Learnings</a:t>
            </a:r>
            <a:r>
              <a:rPr lang="en-US" dirty="0"/>
              <a:t>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What Worked Well:</a:t>
            </a:r>
          </a:p>
          <a:p>
            <a:r>
              <a:rPr lang="en-US" dirty="0"/>
              <a:t>Bach normalization improved training stability</a:t>
            </a:r>
          </a:p>
          <a:p>
            <a:r>
              <a:rPr lang="en-US" dirty="0"/>
              <a:t>Data augmentation prevented </a:t>
            </a:r>
            <a:r>
              <a:rPr lang="en-US" dirty="0" err="1"/>
              <a:t>overfitting</a:t>
            </a:r>
            <a:endParaRPr lang="en-US" dirty="0"/>
          </a:p>
          <a:p>
            <a:r>
              <a:rPr lang="en-US" dirty="0"/>
              <a:t>Progressive filter increase (32   64    128)</a:t>
            </a:r>
          </a:p>
          <a:p>
            <a:pPr>
              <a:buNone/>
            </a:pPr>
            <a:r>
              <a:rPr lang="en-US" dirty="0"/>
              <a:t>Potential Improvements:</a:t>
            </a:r>
          </a:p>
          <a:p>
            <a:r>
              <a:rPr lang="en-US" dirty="0"/>
              <a:t>Deeper architectures (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DensNet</a:t>
            </a:r>
            <a:r>
              <a:rPr lang="en-US" dirty="0"/>
              <a:t>)</a:t>
            </a:r>
          </a:p>
          <a:p>
            <a:r>
              <a:rPr lang="en-US" dirty="0"/>
              <a:t>Learning rate scheduling</a:t>
            </a:r>
          </a:p>
          <a:p>
            <a:r>
              <a:rPr lang="en-US" dirty="0"/>
              <a:t>More aggressive data augmentation</a:t>
            </a:r>
          </a:p>
          <a:p>
            <a:r>
              <a:rPr lang="en-US" dirty="0"/>
              <a:t>Transfer learning from pre-trained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built CNN for CIFAR-10 classification</a:t>
            </a:r>
          </a:p>
          <a:p>
            <a:r>
              <a:rPr lang="en-US" dirty="0"/>
              <a:t>Achieved ~85% accuracy with good generalization</a:t>
            </a:r>
          </a:p>
          <a:p>
            <a:r>
              <a:rPr lang="en-US" dirty="0"/>
              <a:t>Demonstrated end-to-end deep learning work flow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What we are building:</a:t>
            </a:r>
          </a:p>
          <a:p>
            <a:r>
              <a:rPr lang="en-IN" dirty="0"/>
              <a:t>A CNN model that classifies 32x32 colour images into 10 categories</a:t>
            </a:r>
          </a:p>
          <a:p>
            <a:r>
              <a:rPr lang="en-IN" dirty="0"/>
              <a:t>Categories: airplane, automobile, bird, cat, deer, dog, frog, horse, ship, truck</a:t>
            </a:r>
            <a:endParaRPr lang="en-US" dirty="0"/>
          </a:p>
          <a:p>
            <a:pPr>
              <a:buNone/>
            </a:pPr>
            <a:r>
              <a:rPr lang="en-IN" dirty="0"/>
              <a:t>Key Challenges:</a:t>
            </a:r>
          </a:p>
          <a:p>
            <a:r>
              <a:rPr lang="en-IN" dirty="0"/>
              <a:t>Small, low-resolution images (32x32 pixel)</a:t>
            </a:r>
          </a:p>
          <a:p>
            <a:r>
              <a:rPr lang="en-IN" dirty="0"/>
              <a:t>Complex visual features to distinguish</a:t>
            </a:r>
          </a:p>
          <a:p>
            <a:r>
              <a:rPr lang="en-IN" dirty="0"/>
              <a:t>10- class classification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Dataset Statistics:</a:t>
            </a:r>
          </a:p>
          <a:p>
            <a:r>
              <a:rPr lang="en-IN" dirty="0"/>
              <a:t>Training 50,000 images (32x32x3)</a:t>
            </a:r>
          </a:p>
          <a:p>
            <a:r>
              <a:rPr lang="en-IN" dirty="0"/>
              <a:t>Testing 10,000 images (32x32x3)</a:t>
            </a:r>
          </a:p>
          <a:p>
            <a:r>
              <a:rPr lang="en-IN" dirty="0"/>
              <a:t>10 balanced classes</a:t>
            </a:r>
          </a:p>
          <a:p>
            <a:pPr>
              <a:buNone/>
            </a:pPr>
            <a:r>
              <a:rPr lang="en-IN" dirty="0"/>
              <a:t>Sample Visualization:</a:t>
            </a:r>
          </a:p>
          <a:p>
            <a:r>
              <a:rPr lang="en-IN" dirty="0"/>
              <a:t>10x10 grid of random training images</a:t>
            </a:r>
          </a:p>
          <a:p>
            <a:r>
              <a:rPr lang="en-IN" dirty="0"/>
              <a:t>Each image labelled with correct class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err="1"/>
              <a:t>X_train</a:t>
            </a:r>
            <a:r>
              <a:rPr lang="en-IN" dirty="0"/>
              <a:t> = </a:t>
            </a:r>
            <a:r>
              <a:rPr lang="en-IN" dirty="0" err="1"/>
              <a:t>X_train</a:t>
            </a:r>
            <a:r>
              <a:rPr lang="en-IN" dirty="0"/>
              <a:t> / 255</a:t>
            </a:r>
          </a:p>
          <a:p>
            <a:r>
              <a:rPr lang="en-IN" dirty="0" err="1"/>
              <a:t>X_test</a:t>
            </a:r>
            <a:r>
              <a:rPr lang="en-IN" dirty="0"/>
              <a:t> = </a:t>
            </a:r>
            <a:r>
              <a:rPr lang="en-IN" dirty="0" err="1"/>
              <a:t>X_test</a:t>
            </a:r>
            <a:r>
              <a:rPr lang="en-IN" dirty="0"/>
              <a:t> / 255</a:t>
            </a:r>
          </a:p>
          <a:p>
            <a:r>
              <a:rPr lang="en-IN" dirty="0"/>
              <a:t>from </a:t>
            </a:r>
            <a:r>
              <a:rPr lang="en-IN" dirty="0" err="1"/>
              <a:t>tensorflow.keras.utils</a:t>
            </a:r>
            <a:r>
              <a:rPr lang="en-IN" dirty="0"/>
              <a:t> import </a:t>
            </a:r>
            <a:r>
              <a:rPr lang="en-IN" dirty="0" err="1"/>
              <a:t>to_categorical</a:t>
            </a:r>
            <a:endParaRPr lang="en-IN" dirty="0"/>
          </a:p>
          <a:p>
            <a:r>
              <a:rPr lang="en-IN" dirty="0" err="1"/>
              <a:t>y_cat_train</a:t>
            </a:r>
            <a:r>
              <a:rPr lang="en-IN" dirty="0"/>
              <a:t> = </a:t>
            </a:r>
            <a:r>
              <a:rPr lang="en-IN" dirty="0" err="1"/>
              <a:t>to_categorical</a:t>
            </a:r>
            <a:r>
              <a:rPr lang="en-IN" dirty="0"/>
              <a:t>(</a:t>
            </a:r>
            <a:r>
              <a:rPr lang="en-IN" dirty="0" err="1"/>
              <a:t>y_train</a:t>
            </a:r>
            <a:r>
              <a:rPr lang="en-IN" dirty="0"/>
              <a:t>, 10)</a:t>
            </a:r>
          </a:p>
          <a:p>
            <a:r>
              <a:rPr lang="en-IN" dirty="0" err="1"/>
              <a:t>y_cat_test</a:t>
            </a:r>
            <a:r>
              <a:rPr lang="en-IN" dirty="0"/>
              <a:t> = </a:t>
            </a:r>
            <a:r>
              <a:rPr lang="en-IN" dirty="0" err="1"/>
              <a:t>to_categorical</a:t>
            </a:r>
            <a:r>
              <a:rPr lang="en-IN" dirty="0"/>
              <a:t>(</a:t>
            </a:r>
            <a:r>
              <a:rPr lang="en-IN" dirty="0" err="1"/>
              <a:t>y_test</a:t>
            </a:r>
            <a:r>
              <a:rPr lang="en-IN" dirty="0"/>
              <a:t>, 10)</a:t>
            </a:r>
          </a:p>
          <a:p>
            <a:r>
              <a:rPr lang="en-IN" dirty="0" err="1"/>
              <a:t>y_cat_train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Why this matters:</a:t>
            </a:r>
          </a:p>
          <a:p>
            <a:r>
              <a:rPr lang="en-IN" dirty="0"/>
              <a:t>Normalization helps model converge faster</a:t>
            </a:r>
          </a:p>
          <a:p>
            <a:r>
              <a:rPr lang="en-IN" dirty="0"/>
              <a:t>One-hot encoding: Required for categorical crossentropy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CNN Structure: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tensorflow.keras.models</a:t>
            </a:r>
            <a:r>
              <a:rPr lang="en-US" dirty="0"/>
              <a:t> import Sequential</a:t>
            </a:r>
          </a:p>
          <a:p>
            <a:pPr>
              <a:buNone/>
            </a:pPr>
            <a:r>
              <a:rPr lang="en-US" dirty="0"/>
              <a:t>from </a:t>
            </a:r>
            <a:r>
              <a:rPr lang="en-US" dirty="0" err="1"/>
              <a:t>tensorflow.keras.layers</a:t>
            </a:r>
            <a:r>
              <a:rPr lang="en-US" dirty="0"/>
              <a:t> import Dense, Conv2D, MaxPool2D, Flatten, Dropout, </a:t>
            </a:r>
            <a:r>
              <a:rPr lang="en-US" dirty="0" err="1"/>
              <a:t>BatchNormalization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Key Components:</a:t>
            </a:r>
          </a:p>
          <a:p>
            <a:r>
              <a:rPr lang="en-IN" dirty="0" err="1"/>
              <a:t>Convolutional</a:t>
            </a:r>
            <a:r>
              <a:rPr lang="en-IN" dirty="0"/>
              <a:t> Layers: Feature extraction</a:t>
            </a:r>
          </a:p>
          <a:p>
            <a:r>
              <a:rPr lang="en-IN" dirty="0"/>
              <a:t>Bach Normalization: Stabilizes training</a:t>
            </a:r>
          </a:p>
          <a:p>
            <a:r>
              <a:rPr lang="en-IN" dirty="0"/>
              <a:t>Max Pooling: Dimensionality reduction</a:t>
            </a:r>
          </a:p>
          <a:p>
            <a:r>
              <a:rPr lang="en-IN" dirty="0"/>
              <a:t>Dropout: Prevents </a:t>
            </a:r>
            <a:r>
              <a:rPr lang="en-IN" dirty="0" err="1"/>
              <a:t>overfitting</a:t>
            </a:r>
            <a:r>
              <a:rPr lang="en-IN" dirty="0"/>
              <a:t> (25%)</a:t>
            </a:r>
          </a:p>
          <a:p>
            <a:r>
              <a:rPr lang="en-IN" dirty="0"/>
              <a:t>Dense Layers: Final classification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Augmentation &amp;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model.compile</a:t>
            </a:r>
            <a:r>
              <a:rPr lang="en-IN" dirty="0"/>
              <a:t>(loss='</a:t>
            </a:r>
            <a:r>
              <a:rPr lang="en-IN" dirty="0" err="1"/>
              <a:t>categorical_crossentropy</a:t>
            </a:r>
            <a:r>
              <a:rPr lang="en-IN" dirty="0"/>
              <a:t>', optimizer='</a:t>
            </a:r>
            <a:r>
              <a:rPr lang="en-IN" dirty="0" err="1"/>
              <a:t>adam</a:t>
            </a:r>
            <a:r>
              <a:rPr lang="en-IN" dirty="0"/>
              <a:t>', metrics=['accuracy'])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from </a:t>
            </a:r>
            <a:r>
              <a:rPr lang="en-IN" dirty="0" err="1"/>
              <a:t>tensorflow.keras.callbacks</a:t>
            </a:r>
            <a:r>
              <a:rPr lang="en-IN" dirty="0"/>
              <a:t> import </a:t>
            </a:r>
            <a:r>
              <a:rPr lang="en-IN" dirty="0" err="1"/>
              <a:t>EarlyStopping</a:t>
            </a:r>
            <a:endParaRPr lang="en-IN" dirty="0"/>
          </a:p>
          <a:p>
            <a:pPr>
              <a:buNone/>
            </a:pPr>
            <a:r>
              <a:rPr lang="en-IN" dirty="0" err="1"/>
              <a:t>early_stop</a:t>
            </a:r>
            <a:r>
              <a:rPr lang="en-IN" dirty="0"/>
              <a:t> = </a:t>
            </a:r>
            <a:r>
              <a:rPr lang="en-IN" dirty="0" err="1"/>
              <a:t>EarlyStopping</a:t>
            </a:r>
            <a:r>
              <a:rPr lang="en-IN" dirty="0"/>
              <a:t>(monitor='</a:t>
            </a:r>
            <a:r>
              <a:rPr lang="en-IN" dirty="0" err="1"/>
              <a:t>val_loss</a:t>
            </a:r>
            <a:r>
              <a:rPr lang="en-IN" dirty="0"/>
              <a:t>', patience=2)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from </a:t>
            </a:r>
            <a:r>
              <a:rPr lang="en-IN" dirty="0" err="1"/>
              <a:t>tensorflow.keras.preprocessing.image</a:t>
            </a:r>
            <a:r>
              <a:rPr lang="en-IN" dirty="0"/>
              <a:t> import </a:t>
            </a:r>
            <a:r>
              <a:rPr lang="en-IN" dirty="0" err="1"/>
              <a:t>ImageDataGenerator</a:t>
            </a:r>
            <a:endParaRPr lang="en-IN" dirty="0"/>
          </a:p>
          <a:p>
            <a:pPr>
              <a:buNone/>
            </a:pPr>
            <a:r>
              <a:rPr lang="en-IN" dirty="0" err="1"/>
              <a:t>data_generator</a:t>
            </a:r>
            <a:r>
              <a:rPr lang="en-IN" dirty="0"/>
              <a:t> = </a:t>
            </a:r>
            <a:r>
              <a:rPr lang="en-IN" dirty="0" err="1"/>
              <a:t>ImageDataGenerator</a:t>
            </a:r>
            <a:r>
              <a:rPr lang="en-IN" dirty="0"/>
              <a:t>(</a:t>
            </a:r>
            <a:r>
              <a:rPr lang="en-IN" dirty="0" err="1"/>
              <a:t>width_shift_range</a:t>
            </a:r>
            <a:r>
              <a:rPr lang="en-IN" dirty="0"/>
              <a:t>=0.1, </a:t>
            </a:r>
            <a:r>
              <a:rPr lang="en-IN" dirty="0" err="1"/>
              <a:t>height_shift_range</a:t>
            </a:r>
            <a:r>
              <a:rPr lang="en-IN" dirty="0"/>
              <a:t>=0.1, </a:t>
            </a:r>
            <a:r>
              <a:rPr lang="en-IN" dirty="0" err="1"/>
              <a:t>horizontal_flip</a:t>
            </a:r>
            <a:r>
              <a:rPr lang="en-IN" dirty="0"/>
              <a:t>=True)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err="1"/>
              <a:t>batch_size</a:t>
            </a:r>
            <a:r>
              <a:rPr lang="en-IN" dirty="0"/>
              <a:t> = 32</a:t>
            </a:r>
          </a:p>
          <a:p>
            <a:pPr>
              <a:buNone/>
            </a:pPr>
            <a:r>
              <a:rPr lang="en-IN" dirty="0" err="1"/>
              <a:t>train_generator</a:t>
            </a:r>
            <a:r>
              <a:rPr lang="en-IN" dirty="0"/>
              <a:t> = </a:t>
            </a:r>
            <a:r>
              <a:rPr lang="en-IN" dirty="0" err="1"/>
              <a:t>data_generator.flow</a:t>
            </a:r>
            <a:r>
              <a:rPr lang="en-IN" dirty="0"/>
              <a:t>(</a:t>
            </a:r>
            <a:r>
              <a:rPr lang="en-IN" dirty="0" err="1"/>
              <a:t>X_train</a:t>
            </a:r>
            <a:r>
              <a:rPr lang="en-IN" dirty="0"/>
              <a:t>, y_cat_train, </a:t>
            </a:r>
            <a:r>
              <a:rPr lang="en-IN" dirty="0" err="1"/>
              <a:t>batch_size</a:t>
            </a:r>
            <a:r>
              <a:rPr lang="en-IN" dirty="0"/>
              <a:t>=</a:t>
            </a:r>
            <a:r>
              <a:rPr lang="en-IN" dirty="0" err="1"/>
              <a:t>batch_size</a:t>
            </a:r>
            <a:r>
              <a:rPr lang="en-IN" dirty="0"/>
              <a:t>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r = </a:t>
            </a:r>
            <a:r>
              <a:rPr lang="en-IN" dirty="0" err="1"/>
              <a:t>model.fit</a:t>
            </a:r>
            <a:r>
              <a:rPr lang="en-IN" dirty="0"/>
              <a:t>(</a:t>
            </a:r>
            <a:r>
              <a:rPr lang="en-IN" dirty="0" err="1"/>
              <a:t>train_generator</a:t>
            </a:r>
            <a:r>
              <a:rPr lang="en-IN" dirty="0"/>
              <a:t>, </a:t>
            </a:r>
          </a:p>
          <a:p>
            <a:pPr>
              <a:buNone/>
            </a:pPr>
            <a:r>
              <a:rPr lang="en-IN" dirty="0"/>
              <a:t>              epochs=100, </a:t>
            </a:r>
          </a:p>
          <a:p>
            <a:pPr>
              <a:buNone/>
            </a:pPr>
            <a:r>
              <a:rPr lang="en-IN" dirty="0"/>
              <a:t>              </a:t>
            </a:r>
            <a:r>
              <a:rPr lang="en-IN" dirty="0" err="1"/>
              <a:t>validation_data</a:t>
            </a:r>
            <a:r>
              <a:rPr lang="en-IN" dirty="0"/>
              <a:t>=(</a:t>
            </a:r>
            <a:r>
              <a:rPr lang="en-IN" dirty="0" err="1"/>
              <a:t>X_test</a:t>
            </a:r>
            <a:r>
              <a:rPr lang="en-IN" dirty="0"/>
              <a:t>, y_cat_test),</a:t>
            </a:r>
          </a:p>
          <a:p>
            <a:pPr>
              <a:buNone/>
            </a:pPr>
            <a:r>
              <a:rPr lang="en-IN" dirty="0"/>
              <a:t>              callbacks=[</a:t>
            </a:r>
            <a:r>
              <a:rPr lang="en-IN" dirty="0" err="1"/>
              <a:t>early_stop</a:t>
            </a:r>
            <a:r>
              <a:rPr lang="en-IN" dirty="0"/>
              <a:t>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F7BD-8E0E-9315-A7CB-8426C9E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59E8-E59E-8D9E-2F04-3463DEF2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Training Process:</a:t>
            </a:r>
          </a:p>
          <a:p>
            <a:r>
              <a:rPr lang="en-IN" dirty="0"/>
              <a:t>100 epochs with early stopping</a:t>
            </a:r>
          </a:p>
          <a:p>
            <a:r>
              <a:rPr lang="en-IN" dirty="0"/>
              <a:t>Adam optimizer</a:t>
            </a:r>
          </a:p>
          <a:p>
            <a:r>
              <a:rPr lang="en-IN" dirty="0"/>
              <a:t>Categorical crossentropy loss</a:t>
            </a:r>
          </a:p>
          <a:p>
            <a:r>
              <a:rPr lang="en-IN" dirty="0"/>
              <a:t>Real-time data augmentation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93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Model Evaluation:</a:t>
            </a:r>
          </a:p>
          <a:p>
            <a:r>
              <a:rPr lang="en-IN" dirty="0"/>
              <a:t>Test Accuracy: ~85% (varies based on training)</a:t>
            </a:r>
          </a:p>
          <a:p>
            <a:r>
              <a:rPr lang="en-IN" dirty="0"/>
              <a:t>Training/ Validation curves show good convergence</a:t>
            </a:r>
          </a:p>
          <a:p>
            <a:r>
              <a:rPr lang="en-IN" dirty="0"/>
              <a:t>Minimal </a:t>
            </a:r>
            <a:r>
              <a:rPr lang="en-IN" dirty="0" err="1"/>
              <a:t>overfitting</a:t>
            </a:r>
            <a:r>
              <a:rPr lang="en-IN" dirty="0"/>
              <a:t> due to regularization</a:t>
            </a:r>
          </a:p>
          <a:p>
            <a:pPr>
              <a:buNone/>
            </a:pPr>
            <a:r>
              <a:rPr lang="en-IN" dirty="0"/>
              <a:t>Confusion Matrix Insights:</a:t>
            </a:r>
          </a:p>
          <a:p>
            <a:r>
              <a:rPr lang="en-IN" dirty="0"/>
              <a:t>Shows which classes are commonly confused</a:t>
            </a:r>
          </a:p>
          <a:p>
            <a:r>
              <a:rPr lang="en-IN" dirty="0"/>
              <a:t>Animals </a:t>
            </a:r>
            <a:r>
              <a:rPr lang="en-IN" dirty="0" err="1"/>
              <a:t>vs</a:t>
            </a:r>
            <a:r>
              <a:rPr lang="en-IN" dirty="0"/>
              <a:t> vehicles generally </a:t>
            </a:r>
            <a:r>
              <a:rPr lang="en-IN"/>
              <a:t>well separated</a:t>
            </a:r>
            <a:endParaRPr lang="en-IN" dirty="0"/>
          </a:p>
          <a:p>
            <a:r>
              <a:rPr lang="en-IN" dirty="0"/>
              <a:t>Some confusion within animal categories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595</Words>
  <Application>Microsoft Office PowerPoint</Application>
  <PresentationFormat>On-screen Show (4:3)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CIFAR- 10 Image Classification with CNN</vt:lpstr>
      <vt:lpstr>Introduction &amp; Problem Statement</vt:lpstr>
      <vt:lpstr>Dataset Overview</vt:lpstr>
      <vt:lpstr>Data Processing</vt:lpstr>
      <vt:lpstr>Model Architecture</vt:lpstr>
      <vt:lpstr>Contd..</vt:lpstr>
      <vt:lpstr>Data Augmentation &amp; Training</vt:lpstr>
      <vt:lpstr>Contd..</vt:lpstr>
      <vt:lpstr>Results &amp; Performance</vt:lpstr>
      <vt:lpstr>Prediction Visualization</vt:lpstr>
      <vt:lpstr>Key Learnings &amp; Improvements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Executive Engineer</dc:creator>
  <cp:lastModifiedBy>Rahul Mohan</cp:lastModifiedBy>
  <cp:revision>13</cp:revision>
  <dcterms:created xsi:type="dcterms:W3CDTF">2025-10-03T13:58:06Z</dcterms:created>
  <dcterms:modified xsi:type="dcterms:W3CDTF">2025-10-04T05:03:41Z</dcterms:modified>
</cp:coreProperties>
</file>