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60" r:id="rId3"/>
    <p:sldId id="261" r:id="rId4"/>
    <p:sldId id="270" r:id="rId5"/>
    <p:sldId id="269" r:id="rId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8"/>
    </p:embeddedFont>
    <p:embeddedFont>
      <p:font typeface="Bebas Neue" panose="020B0606020202050201" pitchFamily="34" charset="0"/>
      <p:regular r:id="rId9"/>
    </p:embeddedFont>
    <p:embeddedFont>
      <p:font typeface="IBM Plex Sans Condensed" panose="020B0506050203000203" pitchFamily="3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32357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21371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9910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51941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4740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1118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571590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444173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04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8525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51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149376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4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2059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3204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33544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5676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7081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9751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2894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5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62000" y="502930"/>
            <a:ext cx="4959600" cy="22212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6000" dirty="0">
                <a:latin typeface="IBM Plex Sans Condensed" charset="0"/>
              </a:rPr>
              <a:t>CUSTOMER CARE REGISTRY</a:t>
            </a:r>
            <a:endParaRPr sz="6000" dirty="0">
              <a:latin typeface="IBM Plex Sans Condensed" charset="0"/>
            </a:endParaRPr>
          </a:p>
        </p:txBody>
      </p:sp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698704E5-8B0A-1F91-BAE6-C97F9902D401}"/>
              </a:ext>
            </a:extLst>
          </p:cNvPr>
          <p:cNvSpPr txBox="1">
            <a:spLocks/>
          </p:cNvSpPr>
          <p:nvPr/>
        </p:nvSpPr>
        <p:spPr>
          <a:xfrm>
            <a:off x="996902" y="3371830"/>
            <a:ext cx="3346954" cy="14097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4000" dirty="0">
                <a:solidFill>
                  <a:schemeClr val="tx1"/>
                </a:solidFill>
                <a:latin typeface="IBM Plex Sans Condensed" charset="0"/>
              </a:rPr>
              <a:t>Customer Journey 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143000" y="671215"/>
            <a:ext cx="5105400" cy="3348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IN" sz="1800" b="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	</a:t>
            </a:r>
            <a:endParaRPr lang="en-US" sz="1800" i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Team No         : </a:t>
            </a:r>
            <a:r>
              <a:rPr lang="en-IN" sz="1400" i="0" u="none" strike="noStrike" baseline="0" dirty="0">
                <a:solidFill>
                  <a:srgbClr val="212121"/>
                </a:solidFill>
                <a:latin typeface="Verdana" panose="020B0604030504040204" pitchFamily="34" charset="0"/>
              </a:rPr>
              <a:t>PNT2022TMID10775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College Name: IFET College of Engineering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/>
              <a:t>Department    : Electronic and communication 		              Engineering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7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7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SELVENDIRRAN 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7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KRISHNA J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7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SATHISH KUMAR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7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SATHEESH KUMAR SR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90600" y="2095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IBM Plex Sans Condensed" charset="0"/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1601" y="361950"/>
            <a:ext cx="7593300" cy="30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PROJECT DESIGN PHASE -  2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099" y="666750"/>
            <a:ext cx="8173975" cy="43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                              Customer journey map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48C1A9-CC82-8D80-F762-03FE167F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88772"/>
              </p:ext>
            </p:extLst>
          </p:nvPr>
        </p:nvGraphicFramePr>
        <p:xfrm>
          <a:off x="838200" y="1962150"/>
          <a:ext cx="7239000" cy="227584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243232074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4270479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12 November 2022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02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TEAM 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0" u="none" strike="noStrike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PNT2022TMID10775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335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CARE REGISTRY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MAXIMUM MARKS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Marks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46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8C43-CC00-C200-B662-31DFA4967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5149A-8E5A-8A4D-C078-FF6FE1C9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1" y="361950"/>
            <a:ext cx="7072517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9100" y="666750"/>
            <a:ext cx="5926500" cy="4105400"/>
          </a:xfrm>
        </p:spPr>
        <p:txBody>
          <a:bodyPr/>
          <a:lstStyle/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THANK </a:t>
            </a:r>
          </a:p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YOU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79</Words>
  <Application>Microsoft Office PowerPoint</Application>
  <PresentationFormat>On-screen Show (16:9)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IBM Plex Sans Condensed</vt:lpstr>
      <vt:lpstr>Arial</vt:lpstr>
      <vt:lpstr>Verdana</vt:lpstr>
      <vt:lpstr>Bebas Neue</vt:lpstr>
      <vt:lpstr>Trebuchet MS</vt:lpstr>
      <vt:lpstr>Algerian</vt:lpstr>
      <vt:lpstr>Times New Roman</vt:lpstr>
      <vt:lpstr>Wingdings</vt:lpstr>
      <vt:lpstr>Wingdings 3</vt:lpstr>
      <vt:lpstr>Facet</vt:lpstr>
      <vt:lpstr>CUSTOMER CARE REGISTRY</vt:lpstr>
      <vt:lpstr>PowerPoint Presentation</vt:lpstr>
      <vt:lpstr>   PROJECT DESIGN PHASE - 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Secure Network for IFET Institution</dc:title>
  <dc:creator>VIGNESH D</dc:creator>
  <cp:lastModifiedBy>selvendirran panner selvam</cp:lastModifiedBy>
  <cp:revision>34</cp:revision>
  <dcterms:modified xsi:type="dcterms:W3CDTF">2022-11-12T10:55:01Z</dcterms:modified>
</cp:coreProperties>
</file>