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076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70" r:id="rId6"/>
    <p:sldId id="269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Bebas Neue" panose="020B0606020202050201" pitchFamily="34" charset="0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IBM Plex Sans Condensed" panose="020B0506050203000203" pitchFamily="3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68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94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5763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7797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0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62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87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5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7124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63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24498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0627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5758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65480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5531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2426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D9B68E-C32E-46FD-9EAA-2F27F00238D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ebas Neue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3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152400" y="502930"/>
            <a:ext cx="9067800" cy="1992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6000" dirty="0">
                <a:latin typeface="IBM Plex Sans Condensed" charset="0"/>
              </a:rPr>
              <a:t>CUSTOMER CARE REGISTRY</a:t>
            </a:r>
            <a:endParaRPr sz="6000" dirty="0">
              <a:latin typeface="IBM Plex Sans Condensed" charset="0"/>
            </a:endParaRPr>
          </a:p>
        </p:txBody>
      </p:sp>
      <p:sp>
        <p:nvSpPr>
          <p:cNvPr id="2" name="Google Shape;45;p11">
            <a:extLst>
              <a:ext uri="{FF2B5EF4-FFF2-40B4-BE49-F238E27FC236}">
                <a16:creationId xmlns:a16="http://schemas.microsoft.com/office/drawing/2014/main" id="{698704E5-8B0A-1F91-BAE6-C97F9902D401}"/>
              </a:ext>
            </a:extLst>
          </p:cNvPr>
          <p:cNvSpPr txBox="1">
            <a:spLocks/>
          </p:cNvSpPr>
          <p:nvPr/>
        </p:nvSpPr>
        <p:spPr>
          <a:xfrm>
            <a:off x="457200" y="3371830"/>
            <a:ext cx="5562600" cy="14097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Bebas Neue"/>
              <a:buNone/>
              <a:defRPr sz="7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4000" dirty="0">
                <a:latin typeface="IBM Plex Sans Condensed" charset="0"/>
              </a:rPr>
              <a:t> </a:t>
            </a: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BM Plex Sans Condensed" charset="0"/>
              </a:rPr>
              <a:t>Proposed Solution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761999" y="671215"/>
            <a:ext cx="7642375" cy="37293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: </a:t>
            </a:r>
            <a:r>
              <a:rPr lang="en-IN" sz="1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PNT2022TMID10775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IFET College of Engineering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 Electronic and communication Engineering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M</a:t>
            </a:r>
            <a:endParaRPr lang="en-US" sz="1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SELVENDIRRAN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KRISHNA J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KUMAR 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SATHEESH KUMAR SR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1800" i="0"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90600" y="2095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IBM Plex Sans Condensed" charset="0"/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79100" y="361950"/>
            <a:ext cx="7593300" cy="30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PROJECT DESIGN PHASE -  1 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79099" y="666750"/>
            <a:ext cx="8173975" cy="43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48C1A9-CC82-8D80-F762-03FE167F7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10170"/>
              </p:ext>
            </p:extLst>
          </p:nvPr>
        </p:nvGraphicFramePr>
        <p:xfrm>
          <a:off x="838200" y="1830070"/>
          <a:ext cx="7239000" cy="240792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243232074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427047909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 November 2022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002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TEAM ID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0" u="none" strike="noStrike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PNT2022TMID10775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335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CUSTOMER CARE REGISTRY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MAXIMUM MARKS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Marks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46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79561"/>
              </p:ext>
            </p:extLst>
          </p:nvPr>
        </p:nvGraphicFramePr>
        <p:xfrm>
          <a:off x="533400" y="1276350"/>
          <a:ext cx="8229600" cy="294894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Problem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identify and solve the customers problem by cloud Application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Solution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Allotted Agent routing can be resolved by directly routing to a dedicated agent about the issue using the </a:t>
                      </a:r>
                      <a:r>
                        <a:rPr lang="en-IN" dirty="0" err="1"/>
                        <a:t>gmail</a:t>
                      </a:r>
                      <a:r>
                        <a:rPr lang="en-IN" dirty="0"/>
                        <a:t>. Automatic Ticket closure by using sync of the cloud </a:t>
                      </a:r>
                      <a:r>
                        <a:rPr lang="en-IN" dirty="0" err="1"/>
                        <a:t>database.Status</a:t>
                      </a:r>
                      <a:r>
                        <a:rPr lang="en-IN" dirty="0"/>
                        <a:t> shown to the customer can display the tickets to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785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Novelty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Allotted agent , Agent Routing , Automatic Ticket 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786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381000" y="59055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team can fill the following details in the proposed template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20FDB4-508E-8677-7BB8-1EB2A0B1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4852"/>
              </p:ext>
            </p:extLst>
          </p:nvPr>
        </p:nvGraphicFramePr>
        <p:xfrm>
          <a:off x="533400" y="1276350"/>
          <a:ext cx="8229600" cy="2019300"/>
        </p:xfrm>
        <a:graphic>
          <a:graphicData uri="http://schemas.openxmlformats.org/drawingml/2006/table">
            <a:tbl>
              <a:tblPr firstRow="1" bandRow="1">
                <a:tableStyleId>{7D324052-9DC2-47AB-B169-21AE27A76450}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30174501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7178571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1975616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08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 satisfaction ,They can track the quires easily, Solve the quires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578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Scalability of the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The Main aim of the customer care service is to provide the platform that will allow the customer specialist to be efficient . And the solve the query with minimum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78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B54DBF-4D7F-70CA-0BEF-BE423679DDA3}"/>
              </a:ext>
            </a:extLst>
          </p:cNvPr>
          <p:cNvSpPr txBox="1"/>
          <p:nvPr/>
        </p:nvSpPr>
        <p:spPr>
          <a:xfrm>
            <a:off x="381000" y="59055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team can fill the following details in the proposed template</a:t>
            </a:r>
          </a:p>
        </p:txBody>
      </p:sp>
    </p:spTree>
    <p:extLst>
      <p:ext uri="{BB962C8B-B14F-4D97-AF65-F5344CB8AC3E}">
        <p14:creationId xmlns:p14="http://schemas.microsoft.com/office/powerpoint/2010/main" val="22593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9100" y="666750"/>
            <a:ext cx="7907700" cy="2667000"/>
          </a:xfrm>
        </p:spPr>
        <p:txBody>
          <a:bodyPr/>
          <a:lstStyle/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THANK </a:t>
            </a:r>
          </a:p>
          <a:p>
            <a:pPr algn="ctr">
              <a:buNone/>
            </a:pPr>
            <a:r>
              <a:rPr lang="en-US" sz="8000" dirty="0">
                <a:latin typeface="Algerian" pitchFamily="82" charset="0"/>
              </a:rPr>
              <a:t>YOU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286</TotalTime>
  <Words>233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IBM Plex Sans Condensed</vt:lpstr>
      <vt:lpstr>Garamond</vt:lpstr>
      <vt:lpstr>Verdana</vt:lpstr>
      <vt:lpstr>Arial</vt:lpstr>
      <vt:lpstr>Century Gothic</vt:lpstr>
      <vt:lpstr>Algerian</vt:lpstr>
      <vt:lpstr>Times New Roman</vt:lpstr>
      <vt:lpstr>Wingdings</vt:lpstr>
      <vt:lpstr>Bebas Neue</vt:lpstr>
      <vt:lpstr>Savon</vt:lpstr>
      <vt:lpstr>CUSTOMER CARE REGISTRY</vt:lpstr>
      <vt:lpstr>PowerPoint Presentation</vt:lpstr>
      <vt:lpstr>           PROJECT DESIGN PHASE -  1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Secure Network for IFET Institution</dc:title>
  <dc:creator>VIGNESH D</dc:creator>
  <cp:lastModifiedBy>selvendirran panner selvam</cp:lastModifiedBy>
  <cp:revision>24</cp:revision>
  <dcterms:modified xsi:type="dcterms:W3CDTF">2022-11-12T09:12:52Z</dcterms:modified>
</cp:coreProperties>
</file>