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61" r:id="rId4"/>
    <p:sldId id="263" r:id="rId5"/>
    <p:sldId id="270" r:id="rId6"/>
    <p:sldId id="272" r:id="rId7"/>
    <p:sldId id="269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ebas Neue" panose="020B0606020202050201" pitchFamily="34" charset="0"/>
      <p:regular r:id="rId11"/>
    </p:embeddedFont>
    <p:embeddedFont>
      <p:font typeface="IBM Plex Sans Condensed" panose="020B0506050203000203" pitchFamily="3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4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1692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35879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471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9774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8207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8926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70995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75200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74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04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5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7132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072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3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32186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99520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5822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7963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42085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2558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76981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solidFill>
                  <a:srgbClr val="FF0000"/>
                </a:solidFill>
                <a:latin typeface="IBM Plex Sans Condensed" charset="0"/>
              </a:rPr>
              <a:t>    Literature Survey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PNT2022TMID10775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SELVENDIRRAN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KRISHNA J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KUMAR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SATHEESH KUMAR SR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PROJECT DESIGN PHASE -  1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800">
                <a:solidFill>
                  <a:schemeClr val="bg1"/>
                </a:solidFill>
              </a:rPr>
              <a:t>                                         </a:t>
            </a:r>
            <a:r>
              <a:rPr lang="en-US" sz="18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58815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PNT2022TMID10775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76647"/>
              </p:ext>
            </p:extLst>
          </p:nvPr>
        </p:nvGraphicFramePr>
        <p:xfrm>
          <a:off x="228600" y="1276350"/>
          <a:ext cx="8763000" cy="2903157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EMAIL FOR CUSTOMER CARE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 this paper  the customer provide the asked info to the Email based on the data it provide the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EMAIL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HTML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CSS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proposed model provide the customer service by  use of clouds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2403"/>
              </p:ext>
            </p:extLst>
          </p:nvPr>
        </p:nvGraphicFramePr>
        <p:xfrm>
          <a:off x="228600" y="1276350"/>
          <a:ext cx="8763000" cy="2633155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ARTIFICIAL INTELLIGENCE REPLACING HUMAN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 the Email for customer service . It uses the AI to take decision making and provide service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Email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Python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take decision based upon the query by  customer and replay with 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6360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62545"/>
              </p:ext>
            </p:extLst>
          </p:nvPr>
        </p:nvGraphicFramePr>
        <p:xfrm>
          <a:off x="228600" y="1276350"/>
          <a:ext cx="8763000" cy="3211767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REAL WORLS SMART CHATBOT FOR CUSTOMER CARE USING SAAS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deploys a chatbot from AWS cloud for customer care . This is done to provide human using LUIS and cognitive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AWS Public service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API Gateway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LUIS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Ejabberd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provides a robust , scalable architecture with Ejabberd server.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 Ejabberd server takes longer time to respond to the request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5299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270</Words>
  <Application>Microsoft Office PowerPoint</Application>
  <PresentationFormat>On-screen Show (16:9)</PresentationFormat>
  <Paragraphs>113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Times New Roman</vt:lpstr>
      <vt:lpstr>Wingdings</vt:lpstr>
      <vt:lpstr>IBM Plex Sans Condensed</vt:lpstr>
      <vt:lpstr>Wingdings 3</vt:lpstr>
      <vt:lpstr>Bebas Neue</vt:lpstr>
      <vt:lpstr>Verdana</vt:lpstr>
      <vt:lpstr>Arial</vt:lpstr>
      <vt:lpstr>Trebuchet MS</vt:lpstr>
      <vt:lpstr>Algerian</vt:lpstr>
      <vt:lpstr>Facet</vt:lpstr>
      <vt:lpstr>CUSTOMER CARE REGISTRY</vt:lpstr>
      <vt:lpstr>PowerPoint Presentation</vt:lpstr>
      <vt:lpstr>   PROJECT DESIGN PHASE -  1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selvendirran panner selvam</cp:lastModifiedBy>
  <cp:revision>29</cp:revision>
  <dcterms:modified xsi:type="dcterms:W3CDTF">2022-11-13T09:27:01Z</dcterms:modified>
</cp:coreProperties>
</file>