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D545-7EC8-47B2-B4C7-B8BACA0458C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1D73-8B19-4B77-88EE-220C4DF7A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D545-7EC8-47B2-B4C7-B8BACA0458C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1D73-8B19-4B77-88EE-220C4DF7A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D545-7EC8-47B2-B4C7-B8BACA0458C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1D73-8B19-4B77-88EE-220C4DF7A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D545-7EC8-47B2-B4C7-B8BACA0458C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1D73-8B19-4B77-88EE-220C4DF7A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D545-7EC8-47B2-B4C7-B8BACA0458C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1D73-8B19-4B77-88EE-220C4DF7A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D545-7EC8-47B2-B4C7-B8BACA0458C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1D73-8B19-4B77-88EE-220C4DF7A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D545-7EC8-47B2-B4C7-B8BACA0458C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1D73-8B19-4B77-88EE-220C4DF7A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D545-7EC8-47B2-B4C7-B8BACA0458C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1D73-8B19-4B77-88EE-220C4DF7A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D545-7EC8-47B2-B4C7-B8BACA0458C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1D73-8B19-4B77-88EE-220C4DF7A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D545-7EC8-47B2-B4C7-B8BACA0458C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1D73-8B19-4B77-88EE-220C4DF7A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D545-7EC8-47B2-B4C7-B8BACA0458C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1D73-8B19-4B77-88EE-220C4DF7A98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ED545-7EC8-47B2-B4C7-B8BACA0458CA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31D73-8B19-4B77-88EE-220C4DF7A9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6934200" cy="1066800"/>
          </a:xfrm>
        </p:spPr>
        <p:txBody>
          <a:bodyPr/>
          <a:lstStyle/>
          <a:p>
            <a:r>
              <a:rPr lang="en-US" b="1" dirty="0" smtClean="0"/>
              <a:t>E-</a:t>
            </a:r>
            <a:r>
              <a:rPr lang="en-US" b="1" dirty="0" err="1" smtClean="0"/>
              <a:t>commece</a:t>
            </a:r>
            <a:r>
              <a:rPr lang="en-US" dirty="0" smtClean="0"/>
              <a:t> </a:t>
            </a:r>
            <a:r>
              <a:rPr lang="en-US" b="1" dirty="0" smtClean="0"/>
              <a:t>Application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76200" y="914400"/>
            <a:ext cx="2819400" cy="5334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Architecture Used: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76200" y="2743200"/>
            <a:ext cx="2819400" cy="533400"/>
          </a:xfrm>
          <a:prstGeom prst="round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Database Structure: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1295400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Android Studio + JAVA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Retrofit Library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PHP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MySQL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38600" y="3048000"/>
            <a:ext cx="2133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TABLES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Vertical Scroll 8"/>
          <p:cNvSpPr/>
          <p:nvPr/>
        </p:nvSpPr>
        <p:spPr>
          <a:xfrm>
            <a:off x="0" y="4038600"/>
            <a:ext cx="2057400" cy="2362200"/>
          </a:xfrm>
          <a:prstGeom prst="verticalScroll">
            <a:avLst>
              <a:gd name="adj" fmla="val 1003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id, </a:t>
            </a:r>
          </a:p>
          <a:p>
            <a:pPr algn="ctr"/>
            <a:r>
              <a:rPr lang="en-US" dirty="0" smtClean="0"/>
              <a:t>name,</a:t>
            </a:r>
          </a:p>
          <a:p>
            <a:pPr algn="ctr"/>
            <a:r>
              <a:rPr lang="en-US" dirty="0" smtClean="0"/>
              <a:t> email, password, mobile, address</a:t>
            </a:r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36576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tbl_user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30306" y="3669268"/>
            <a:ext cx="136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tbl_category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10575" y="3657600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tbl_product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70683" y="3581400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dirty="0" err="1" smtClean="0"/>
              <a:t>bl_order</a:t>
            </a:r>
            <a:endParaRPr lang="en-US" dirty="0"/>
          </a:p>
        </p:txBody>
      </p:sp>
      <p:sp>
        <p:nvSpPr>
          <p:cNvPr id="14" name="Vertical Scroll 13"/>
          <p:cNvSpPr/>
          <p:nvPr/>
        </p:nvSpPr>
        <p:spPr>
          <a:xfrm>
            <a:off x="2362200" y="4038600"/>
            <a:ext cx="2057400" cy="2362200"/>
          </a:xfrm>
          <a:prstGeom prst="verticalScroll">
            <a:avLst>
              <a:gd name="adj" fmla="val 1003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2400" dirty="0" smtClean="0"/>
              <a:t>id, </a:t>
            </a:r>
          </a:p>
          <a:p>
            <a:pPr algn="ctr"/>
            <a:r>
              <a:rPr lang="en-US" sz="2400" dirty="0" err="1" smtClean="0"/>
              <a:t>cat_name</a:t>
            </a:r>
            <a:r>
              <a:rPr lang="en-US" sz="2400" dirty="0" smtClean="0"/>
              <a:t>,</a:t>
            </a:r>
          </a:p>
          <a:p>
            <a:pPr algn="ctr"/>
            <a:r>
              <a:rPr lang="en-US" sz="2400" dirty="0"/>
              <a:t>i</a:t>
            </a:r>
            <a:r>
              <a:rPr lang="en-US" sz="2400" dirty="0" smtClean="0"/>
              <a:t>mage,</a:t>
            </a:r>
          </a:p>
          <a:p>
            <a:pPr algn="ctr"/>
            <a:r>
              <a:rPr lang="en-US" sz="2400" dirty="0" smtClean="0"/>
              <a:t>status</a:t>
            </a:r>
            <a:endParaRPr lang="en-US" sz="2400" dirty="0" smtClean="0"/>
          </a:p>
          <a:p>
            <a:pPr algn="ctr"/>
            <a:endParaRPr lang="en-US" dirty="0"/>
          </a:p>
        </p:txBody>
      </p:sp>
      <p:sp>
        <p:nvSpPr>
          <p:cNvPr id="15" name="Vertical Scroll 14"/>
          <p:cNvSpPr/>
          <p:nvPr/>
        </p:nvSpPr>
        <p:spPr>
          <a:xfrm>
            <a:off x="4648200" y="4038600"/>
            <a:ext cx="2057400" cy="2362200"/>
          </a:xfrm>
          <a:prstGeom prst="verticalScroll">
            <a:avLst>
              <a:gd name="adj" fmla="val 1003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  <a:p>
            <a:pPr algn="ctr"/>
            <a:r>
              <a:rPr lang="en-US" sz="1600" dirty="0" smtClean="0"/>
              <a:t>id, </a:t>
            </a:r>
          </a:p>
          <a:p>
            <a:pPr algn="ctr"/>
            <a:r>
              <a:rPr lang="en-US" sz="1600" dirty="0" err="1"/>
              <a:t>c</a:t>
            </a:r>
            <a:r>
              <a:rPr lang="en-US" sz="1600" dirty="0" err="1" smtClean="0"/>
              <a:t>at_id</a:t>
            </a:r>
            <a:r>
              <a:rPr lang="en-US" sz="1600" dirty="0" smtClean="0"/>
              <a:t>,</a:t>
            </a:r>
          </a:p>
          <a:p>
            <a:pPr algn="ctr"/>
            <a:r>
              <a:rPr lang="en-US" sz="1600" dirty="0" smtClean="0"/>
              <a:t>  </a:t>
            </a:r>
            <a:r>
              <a:rPr lang="en-US" sz="1600" dirty="0" err="1" smtClean="0"/>
              <a:t>p_name</a:t>
            </a:r>
            <a:r>
              <a:rPr lang="en-US" sz="1600" dirty="0" smtClean="0"/>
              <a:t>, </a:t>
            </a:r>
            <a:r>
              <a:rPr lang="en-US" sz="1600" dirty="0" err="1" smtClean="0"/>
              <a:t>p_image</a:t>
            </a:r>
            <a:r>
              <a:rPr lang="en-US" sz="1600" dirty="0" smtClean="0"/>
              <a:t>, </a:t>
            </a:r>
            <a:r>
              <a:rPr lang="en-US" sz="1600" dirty="0" err="1" smtClean="0"/>
              <a:t>p_price</a:t>
            </a:r>
            <a:r>
              <a:rPr lang="en-US" sz="1600" dirty="0" smtClean="0"/>
              <a:t>, </a:t>
            </a:r>
            <a:r>
              <a:rPr lang="en-US" sz="1600" dirty="0" err="1" smtClean="0"/>
              <a:t>p_description</a:t>
            </a:r>
            <a:r>
              <a:rPr lang="en-US" sz="1600" dirty="0" smtClean="0"/>
              <a:t>,</a:t>
            </a:r>
          </a:p>
          <a:p>
            <a:pPr algn="ctr"/>
            <a:r>
              <a:rPr lang="en-US" sz="1600" dirty="0" smtClean="0"/>
              <a:t>status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16" name="Vertical Scroll 15"/>
          <p:cNvSpPr/>
          <p:nvPr/>
        </p:nvSpPr>
        <p:spPr>
          <a:xfrm>
            <a:off x="6934200" y="4038600"/>
            <a:ext cx="2057400" cy="2362200"/>
          </a:xfrm>
          <a:prstGeom prst="verticalScroll">
            <a:avLst>
              <a:gd name="adj" fmla="val 1003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id, </a:t>
            </a:r>
          </a:p>
          <a:p>
            <a:pPr algn="ctr"/>
            <a:r>
              <a:rPr lang="en-US" sz="1600" dirty="0" err="1"/>
              <a:t>u</a:t>
            </a:r>
            <a:r>
              <a:rPr lang="en-US" sz="1600" dirty="0" err="1" smtClean="0"/>
              <a:t>id</a:t>
            </a:r>
            <a:r>
              <a:rPr lang="en-US" sz="1600" dirty="0" smtClean="0"/>
              <a:t>,</a:t>
            </a:r>
          </a:p>
          <a:p>
            <a:pPr algn="ctr"/>
            <a:r>
              <a:rPr lang="en-US" sz="1600" dirty="0" err="1" smtClean="0"/>
              <a:t>orderno</a:t>
            </a:r>
            <a:r>
              <a:rPr lang="en-US" sz="1600" dirty="0" smtClean="0"/>
              <a:t>,</a:t>
            </a:r>
          </a:p>
          <a:p>
            <a:pPr algn="ctr"/>
            <a:r>
              <a:rPr lang="en-US" sz="1600" dirty="0" err="1" smtClean="0"/>
              <a:t>final_amount</a:t>
            </a:r>
            <a:r>
              <a:rPr lang="en-US" sz="1600" dirty="0" smtClean="0"/>
              <a:t>,</a:t>
            </a:r>
          </a:p>
          <a:p>
            <a:pPr algn="ctr"/>
            <a:r>
              <a:rPr lang="en-US" sz="1600" dirty="0" err="1" smtClean="0"/>
              <a:t>payment_status</a:t>
            </a:r>
            <a:r>
              <a:rPr lang="en-US" sz="1600" dirty="0" smtClean="0"/>
              <a:t>,</a:t>
            </a:r>
          </a:p>
          <a:p>
            <a:pPr algn="ctr"/>
            <a:r>
              <a:rPr lang="en-US" sz="1600" dirty="0" err="1" smtClean="0"/>
              <a:t>order_status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3581400" y="4648200"/>
            <a:ext cx="1752600" cy="76200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267200" y="4495800"/>
            <a:ext cx="609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 err="1"/>
              <a:t>f</a:t>
            </a:r>
            <a:r>
              <a:rPr lang="en-US" sz="700" b="1" dirty="0" err="1" smtClean="0"/>
              <a:t>oregin</a:t>
            </a:r>
            <a:r>
              <a:rPr lang="en-US" sz="700" b="1" dirty="0" smtClean="0"/>
              <a:t> key</a:t>
            </a:r>
            <a:endParaRPr lang="en-US" sz="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0" y="0"/>
            <a:ext cx="45223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Signup Module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04800" y="1752600"/>
            <a:ext cx="1219200" cy="1676400"/>
            <a:chOff x="304800" y="2133600"/>
            <a:chExt cx="1219200" cy="1676400"/>
          </a:xfrm>
        </p:grpSpPr>
        <p:sp>
          <p:nvSpPr>
            <p:cNvPr id="6" name="Rectangle 5"/>
            <p:cNvSpPr/>
            <p:nvPr/>
          </p:nvSpPr>
          <p:spPr>
            <a:xfrm>
              <a:off x="304800" y="2133600"/>
              <a:ext cx="1219200" cy="1676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200" y="2286000"/>
              <a:ext cx="9144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email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" y="2819400"/>
              <a:ext cx="9144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mobile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57200" y="3276600"/>
              <a:ext cx="914400" cy="304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password</a:t>
              </a:r>
              <a:endParaRPr lang="en-US" sz="1400" dirty="0"/>
            </a:p>
          </p:txBody>
        </p:sp>
      </p:grpSp>
      <p:sp>
        <p:nvSpPr>
          <p:cNvPr id="11" name="Can 10"/>
          <p:cNvSpPr/>
          <p:nvPr/>
        </p:nvSpPr>
        <p:spPr>
          <a:xfrm>
            <a:off x="7620000" y="1447800"/>
            <a:ext cx="1295400" cy="18288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MySQL</a:t>
            </a:r>
            <a:endParaRPr lang="en-US" dirty="0" smtClean="0"/>
          </a:p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438400" y="1524000"/>
            <a:ext cx="1524000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Retrofit</a:t>
            </a:r>
          </a:p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5029200" y="1371600"/>
            <a:ext cx="1371600" cy="10668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API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dirty="0" err="1" smtClean="0"/>
              <a:t>php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600200" y="3886200"/>
          <a:ext cx="2590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*provided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mobile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*provided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*provided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provided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provided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5410200" y="3276600"/>
            <a:ext cx="914400" cy="381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$_POST()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1414046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APP(signup)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102</Words>
  <Application>Microsoft Office PowerPoint</Application>
  <PresentationFormat>On-screen Show (4:3)</PresentationFormat>
  <Paragraphs>56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E-commece Application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E-commese Application</dc:title>
  <dc:creator>HP</dc:creator>
  <cp:lastModifiedBy>HP</cp:lastModifiedBy>
  <cp:revision>7</cp:revision>
  <dcterms:created xsi:type="dcterms:W3CDTF">2025-02-27T01:02:35Z</dcterms:created>
  <dcterms:modified xsi:type="dcterms:W3CDTF">2025-02-27T01:46:53Z</dcterms:modified>
</cp:coreProperties>
</file>