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ead19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ead19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ead191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aead191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aead19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aead19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aead1917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aead1917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aead1917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aead1917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aead1917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aead1917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4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LORENZ SYSTEM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21PHE0011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Chaos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Chaos is aperiodic long-term behaviour in a deterministic system that exhibits sensitive dependence on initial conditions</a:t>
            </a:r>
            <a:endParaRPr sz="1600"/>
          </a:p>
          <a:p>
            <a:pPr marL="457200" lvl="0" indent="-32258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 b="1"/>
              <a:t> Aperiodic long-term behaviour</a:t>
            </a:r>
            <a:r>
              <a:rPr lang="en" sz="1600"/>
              <a:t> means that there are trajectories which do not settle down to fixed points, periodic or quasi periodic orbits as t → ∞. </a:t>
            </a:r>
            <a:endParaRPr sz="1600"/>
          </a:p>
          <a:p>
            <a:pPr marL="457200" lvl="0" indent="-3225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 </a:t>
            </a:r>
            <a:r>
              <a:rPr lang="en" sz="1600" b="1"/>
              <a:t>Deterministic </a:t>
            </a:r>
            <a:r>
              <a:rPr lang="en" sz="1600"/>
              <a:t>means that the system has no random or noisy inputs or parameters. Irregular behaviour arises solely from the system’s nonlinearity.</a:t>
            </a:r>
            <a:endParaRPr sz="1600"/>
          </a:p>
          <a:p>
            <a:pPr marL="457200" lvl="0" indent="-3225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 b="1"/>
              <a:t>Sensitive dependence</a:t>
            </a:r>
            <a:r>
              <a:rPr lang="en" sz="1600"/>
              <a:t> on initial conditions means that nearby trajectories diverge exponentially fast.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Lorenz (1963) Equations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Lorenz equations were originally derived by Saltzman (1962) as a ‘minimalist’ model of thermal convection in a box.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600" b="1"/>
              <a:t>x˙ = σ(y − x) 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 y˙ = rx − y − xz 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z˙ = xy − bz</a:t>
            </a:r>
            <a:endParaRPr sz="1600" b="1" baseline="30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where σ (“Prandtl number”), r (“Rayleigh number”) and b are parameters (&gt; 0).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d/dt (X) = f(X,t,</a:t>
            </a:r>
            <a:r>
              <a:rPr lang="en" sz="1600" b="1">
                <a:solidFill>
                  <a:srgbClr val="1F1F1F"/>
                </a:solidFill>
                <a:highlight>
                  <a:srgbClr val="FFFFFF"/>
                </a:highlight>
              </a:rPr>
              <a:t>b)</a:t>
            </a:r>
            <a:endParaRPr sz="1600"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F1F1F"/>
                </a:solidFill>
                <a:highlight>
                  <a:srgbClr val="FFFFFF"/>
                </a:highlight>
              </a:rPr>
              <a:t>Β =[</a:t>
            </a:r>
            <a:r>
              <a:rPr lang="en" sz="1600" b="1"/>
              <a:t>σ r b </a:t>
            </a:r>
            <a:r>
              <a:rPr lang="en" sz="1600" b="1">
                <a:solidFill>
                  <a:srgbClr val="1F1F1F"/>
                </a:solidFill>
                <a:highlight>
                  <a:srgbClr val="FFFFFF"/>
                </a:highlight>
              </a:rPr>
              <a:t>]</a:t>
            </a:r>
            <a:r>
              <a:rPr lang="en" sz="1600" b="1" baseline="30000">
                <a:solidFill>
                  <a:srgbClr val="1F1F1F"/>
                </a:solidFill>
                <a:highlight>
                  <a:srgbClr val="FFFFFF"/>
                </a:highlight>
              </a:rPr>
              <a:t>T</a:t>
            </a:r>
            <a:endParaRPr sz="2200" b="1" baseline="30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1F1F1F"/>
                </a:solidFill>
                <a:highlight>
                  <a:schemeClr val="lt1"/>
                </a:highlight>
              </a:rPr>
              <a:t>X =[</a:t>
            </a:r>
            <a:r>
              <a:rPr lang="en" sz="1600" b="1"/>
              <a:t>x y z</a:t>
            </a:r>
            <a:r>
              <a:rPr lang="en" sz="1600" b="1">
                <a:solidFill>
                  <a:srgbClr val="1F1F1F"/>
                </a:solidFill>
                <a:highlight>
                  <a:schemeClr val="lt1"/>
                </a:highlight>
              </a:rPr>
              <a:t>]</a:t>
            </a:r>
            <a:r>
              <a:rPr lang="en" sz="1600" b="1" baseline="30000">
                <a:solidFill>
                  <a:srgbClr val="1F1F1F"/>
                </a:solidFill>
                <a:highlight>
                  <a:schemeClr val="lt1"/>
                </a:highlight>
              </a:rPr>
              <a:t>T</a:t>
            </a:r>
            <a:endParaRPr sz="2200" b="1" baseline="300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properties of the Lorenz Equations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95000" y="1351500"/>
            <a:ext cx="8337300" cy="27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b="1"/>
              <a:t>Nonlinearity</a:t>
            </a:r>
            <a:r>
              <a:rPr lang="en"/>
              <a:t> - the two nonlinearities are xy and xz •</a:t>
            </a:r>
            <a:endParaRPr/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b="1"/>
              <a:t>Symmetry</a:t>
            </a:r>
            <a:r>
              <a:rPr lang="en"/>
              <a:t> - Equations are invariant under (x, y) → (−x, −y). Hence if (x(t), y(t), z(t)) is a solution, so is (−x(t), −y(t), z(t))  </a:t>
            </a:r>
            <a:endParaRPr/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b="1"/>
              <a:t>Volume contraction</a:t>
            </a:r>
            <a:r>
              <a:rPr lang="en"/>
              <a:t> - The Lorenz system is dissipative i.e. volumes in phase-space contract under the flow.</a:t>
            </a:r>
            <a:endParaRPr/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b="1"/>
              <a:t>Fixed points</a:t>
            </a:r>
            <a:r>
              <a:rPr lang="en"/>
              <a:t> - (x ∗ , y ∗ , z ∗) = (0, 0, 0) is a fixed point for all values of the parameters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1600"/>
            <a:ext cx="3699324" cy="35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5"/>
            <a:ext cx="42603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5200"/>
            <a:ext cx="3790126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250" y="1013650"/>
            <a:ext cx="469504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9900"/>
            <a:ext cx="8520599" cy="32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LORENZ SYSTEM</vt:lpstr>
      <vt:lpstr>Defining Chaos </vt:lpstr>
      <vt:lpstr>The Lorenz (1963) Equations</vt:lpstr>
      <vt:lpstr>Simple properties of the Lorenz Equations</vt:lpstr>
      <vt:lpstr>SIMULATIONS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LORENZ SYSTEM</dc:title>
  <cp:lastModifiedBy>PONNAM RAHUL</cp:lastModifiedBy>
  <cp:revision>1</cp:revision>
  <dcterms:modified xsi:type="dcterms:W3CDTF">2024-11-30T08:45:07Z</dcterms:modified>
</cp:coreProperties>
</file>