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53D89B-D96D-44B1-82AF-544DFD6DB2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HR_Analytical_Dashboard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2B34CE-6AB6-4085-8B1C-570AAFA6E7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2023-07-02 12:48:01 a.m. MDT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1B654AF6-5249-4DE9-B3C4-94D96512A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119062"/>
            <a:ext cx="115538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2023-07-02T06:48:01Z</dcterms:created>
  <dcterms:modified xsi:type="dcterms:W3CDTF">2023-07-02T06:48:01Z</dcterms:modified>
</cp:coreProperties>
</file>