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Bollywood Movie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Identifying and Reducing Gender Stereotypes in Scripts and Posters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Analyze Bollywood movies for gender stereotypes in scripts and posters.</a:t>
            </a:r>
          </a:p>
          <a:p>
            <a:r>
              <a:t>2. Quantify gender roles and biases in text and visuals.</a:t>
            </a:r>
          </a:p>
          <a:p>
            <a:r>
              <a:t>3. Propose actionable solutions to eliminate stereotypes.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1. </a:t>
            </a:r>
            <a:r>
              <a:rPr dirty="0" smtClean="0"/>
              <a:t>Text Analysis:</a:t>
            </a:r>
            <a:endParaRPr dirty="0"/>
          </a:p>
          <a:p>
            <a:r>
              <a:rPr dirty="0"/>
              <a:t>- Use NLP techniques to identify male and female roles in scripts.</a:t>
            </a:r>
          </a:p>
          <a:p>
            <a:r>
              <a:rPr dirty="0"/>
              <a:t>- Categorize roles into aspirations, professions, and dependencies.</a:t>
            </a:r>
          </a:p>
          <a:p>
            <a:endParaRPr dirty="0"/>
          </a:p>
          <a:p>
            <a:r>
              <a:rPr dirty="0"/>
              <a:t>2. </a:t>
            </a:r>
            <a:r>
              <a:rPr dirty="0" smtClean="0"/>
              <a:t>Visual Analysis:</a:t>
            </a:r>
            <a:endParaRPr dirty="0"/>
          </a:p>
          <a:p>
            <a:r>
              <a:rPr dirty="0"/>
              <a:t>- Evaluate posters for gender representation based on size, prominence, and placement.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Male roles are often associated with aspirations and professions.</a:t>
            </a:r>
          </a:p>
          <a:p>
            <a:r>
              <a:t>2. Female roles frequently depict dependency or lack of career ambitions.</a:t>
            </a:r>
          </a:p>
          <a:p>
            <a:r>
              <a:t>3. Visual analysis reveals male dominance in poster design (size and placement).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Gender Stereotype Counts in Scripts</a:t>
            </a:r>
          </a:p>
        </p:txBody>
      </p:sp>
      <p:pic>
        <p:nvPicPr>
          <p:cNvPr id="3" name="Picture 2" descr="gender_stereotype_bar_chart_part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Male Roles Word Cloud</a:t>
            </a:r>
          </a:p>
        </p:txBody>
      </p:sp>
      <p:pic>
        <p:nvPicPr>
          <p:cNvPr id="3" name="Picture 2" descr="male_roles_wordcloud_part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Female Roles Word Cloud</a:t>
            </a:r>
          </a:p>
        </p:txBody>
      </p:sp>
      <p:pic>
        <p:nvPicPr>
          <p:cNvPr id="3" name="Picture 2" descr="female_roles_wordcloud_part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1. </a:t>
            </a:r>
            <a:r>
              <a:rPr dirty="0" smtClean="0"/>
              <a:t>For Scripts:</a:t>
            </a:r>
            <a:endParaRPr dirty="0"/>
          </a:p>
          <a:p>
            <a:r>
              <a:rPr dirty="0"/>
              <a:t>- Introduce more female characters with aspirations and professions.</a:t>
            </a:r>
          </a:p>
          <a:p>
            <a:r>
              <a:rPr dirty="0"/>
              <a:t>- Avoid defining female characters solely by their relationships.</a:t>
            </a:r>
          </a:p>
          <a:p>
            <a:endParaRPr dirty="0"/>
          </a:p>
          <a:p>
            <a:r>
              <a:rPr dirty="0"/>
              <a:t>2. </a:t>
            </a:r>
            <a:r>
              <a:rPr dirty="0" smtClean="0"/>
              <a:t>For Posters:</a:t>
            </a:r>
            <a:endParaRPr dirty="0"/>
          </a:p>
          <a:p>
            <a:r>
              <a:rPr dirty="0"/>
              <a:t>- Ensure equal prominence for male and female characters.</a:t>
            </a:r>
          </a:p>
          <a:p>
            <a:r>
              <a:rPr dirty="0"/>
              <a:t>- Represent female characters in empowering poses and roles.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https://github.com/Rahulpy164/Semusiproject</a:t>
            </a:r>
          </a:p>
        </p:txBody>
      </p:sp>
    </p:spTree>
    <p:extLst>
      <p:ext uri="{BB962C8B-B14F-4D97-AF65-F5344CB8AC3E}">
        <p14:creationId xmlns:p14="http://schemas.microsoft.com/office/powerpoint/2010/main" val="198669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207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Bollywood Movie Analysis</vt:lpstr>
      <vt:lpstr>Objective</vt:lpstr>
      <vt:lpstr>Methodology</vt:lpstr>
      <vt:lpstr>Findings</vt:lpstr>
      <vt:lpstr>Gender Stereotype Counts in Scripts</vt:lpstr>
      <vt:lpstr>Male Roles Word Cloud</vt:lpstr>
      <vt:lpstr>Female Roles Word Cloud</vt:lpstr>
      <vt:lpstr>Recommendations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Bollywood Movie Analysis</dc:title>
  <dc:subject/>
  <dc:creator/>
  <cp:keywords/>
  <dc:description>generated using python-pptx</dc:description>
  <cp:lastModifiedBy>Admin</cp:lastModifiedBy>
  <cp:revision>2</cp:revision>
  <dcterms:created xsi:type="dcterms:W3CDTF">2013-01-27T09:14:16Z</dcterms:created>
  <dcterms:modified xsi:type="dcterms:W3CDTF">2024-12-08T17:33:31Z</dcterms:modified>
  <cp:category/>
</cp:coreProperties>
</file>