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Bollywood Movie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Identifying and Reducing Gender Stereotypes in Scripts and Posters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Analyze Bollywood movies for gender stereotypes in scripts and posters.</a:t>
            </a:r>
          </a:p>
          <a:p>
            <a:r>
              <a:t>2. Quantify gender roles and biases in text and visuals.</a:t>
            </a:r>
          </a:p>
          <a:p>
            <a:r>
              <a:t>3. Propose actionable solutions to eliminate stereotypes.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**Text Analysis**:</a:t>
            </a:r>
          </a:p>
          <a:p>
            <a:r>
              <a:t>- Use NLP techniques to identify male and female roles in scripts.</a:t>
            </a:r>
          </a:p>
          <a:p>
            <a:r>
              <a:t>- Categorize roles into aspirations, professions, and dependencies.</a:t>
            </a:r>
          </a:p>
          <a:p/>
          <a:p>
            <a:r>
              <a:t>2. **Visual Analysis**:</a:t>
            </a:r>
          </a:p>
          <a:p>
            <a:r>
              <a:t>- Evaluate posters for gender representation based on size, prominence, and placement.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Male roles are often associated with aspirations and professions.</a:t>
            </a:r>
          </a:p>
          <a:p>
            <a:r>
              <a:t>2. Female roles frequently depict dependency or lack of career ambitions.</a:t>
            </a:r>
          </a:p>
          <a:p>
            <a:r>
              <a:t>3. Visual analysis reveals male dominance in poster design (size and placement).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Stereotype Counts in Scripts</a:t>
            </a:r>
          </a:p>
        </p:txBody>
      </p:sp>
      <p:pic>
        <p:nvPicPr>
          <p:cNvPr id="3" name="Picture 2" descr="gender_stereotype_bar_chart_part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Male Roles Word Cloud</a:t>
            </a:r>
          </a:p>
        </p:txBody>
      </p:sp>
      <p:pic>
        <p:nvPicPr>
          <p:cNvPr id="3" name="Picture 2" descr="male_roles_wordcloud_part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Female Roles Word Cloud</a:t>
            </a:r>
          </a:p>
        </p:txBody>
      </p:sp>
      <p:pic>
        <p:nvPicPr>
          <p:cNvPr id="3" name="Picture 2" descr="female_roles_wordcloud_part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**For Scripts**:</a:t>
            </a:r>
          </a:p>
          <a:p>
            <a:r>
              <a:t>- Introduce more female characters with aspirations and professions.</a:t>
            </a:r>
          </a:p>
          <a:p>
            <a:r>
              <a:t>- Avoid defining female characters solely by their relationships.</a:t>
            </a:r>
          </a:p>
          <a:p/>
          <a:p>
            <a:r>
              <a:t>2. **For Posters**:</a:t>
            </a:r>
          </a:p>
          <a:p>
            <a:r>
              <a:t>- Ensure equal prominence for male and female characters.</a:t>
            </a:r>
          </a:p>
          <a:p>
            <a:r>
              <a:t>- Represent female characters in empowering poses and roles.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